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84" r:id="rId5"/>
    <p:sldId id="440" r:id="rId6"/>
    <p:sldId id="287" r:id="rId7"/>
    <p:sldId id="296" r:id="rId8"/>
    <p:sldId id="301" r:id="rId9"/>
    <p:sldId id="308" r:id="rId10"/>
    <p:sldId id="306" r:id="rId11"/>
    <p:sldId id="305" r:id="rId12"/>
    <p:sldId id="298" r:id="rId13"/>
    <p:sldId id="280" r:id="rId14"/>
    <p:sldId id="294" r:id="rId15"/>
    <p:sldId id="307"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CCC0F5-2C8A-44B2-9A99-AC7C0EEF3F96}">
          <p14:sldIdLst>
            <p14:sldId id="284"/>
            <p14:sldId id="440"/>
            <p14:sldId id="287"/>
            <p14:sldId id="296"/>
            <p14:sldId id="301"/>
            <p14:sldId id="308"/>
            <p14:sldId id="306"/>
          </p14:sldIdLst>
        </p14:section>
        <p14:section name="Untitled Section" id="{EE41847C-DF32-4F6A-AF4C-897E05A6FC68}">
          <p14:sldIdLst>
            <p14:sldId id="305"/>
            <p14:sldId id="298"/>
            <p14:sldId id="280"/>
            <p14:sldId id="294"/>
            <p14:sldId id="307"/>
            <p14:sldId id="309"/>
          </p14:sldIdLst>
        </p14:section>
      </p14:sectionLst>
    </p:ex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vansh Gupta" initials="DG" lastIdx="1" clrIdx="0">
    <p:extLst>
      <p:ext uri="{19B8F6BF-5375-455C-9EA6-DF929625EA0E}">
        <p15:presenceInfo xmlns:p15="http://schemas.microsoft.com/office/powerpoint/2012/main" userId="07db1ac00c6a2b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94899" autoAdjust="0"/>
  </p:normalViewPr>
  <p:slideViewPr>
    <p:cSldViewPr snapToGrid="0" snapToObjects="1" showGuides="1">
      <p:cViewPr varScale="1">
        <p:scale>
          <a:sx n="85" d="100"/>
          <a:sy n="85" d="100"/>
        </p:scale>
        <p:origin x="643" y="6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ansh Gupta" userId="07db1ac00c6a2b39" providerId="LiveId" clId="{21B56934-8CDD-48FE-8550-31122EEBA25E}"/>
    <pc:docChg chg="undo custSel addSld delSld modSld modSection">
      <pc:chgData name="Devansh Gupta" userId="07db1ac00c6a2b39" providerId="LiveId" clId="{21B56934-8CDD-48FE-8550-31122EEBA25E}" dt="2023-07-08T09:24:47.339" v="288" actId="478"/>
      <pc:docMkLst>
        <pc:docMk/>
      </pc:docMkLst>
      <pc:sldChg chg="addSp modSp add del">
        <pc:chgData name="Devansh Gupta" userId="07db1ac00c6a2b39" providerId="LiveId" clId="{21B56934-8CDD-48FE-8550-31122EEBA25E}" dt="2023-05-20T07:58:05.371" v="131" actId="47"/>
        <pc:sldMkLst>
          <pc:docMk/>
          <pc:sldMk cId="2133976635" sldId="256"/>
        </pc:sldMkLst>
        <pc:picChg chg="add mod">
          <ac:chgData name="Devansh Gupta" userId="07db1ac00c6a2b39" providerId="LiveId" clId="{21B56934-8CDD-48FE-8550-31122EEBA25E}" dt="2023-05-20T07:34:36.221" v="75" actId="571"/>
          <ac:picMkLst>
            <pc:docMk/>
            <pc:sldMk cId="2133976635" sldId="256"/>
            <ac:picMk id="6" creationId="{FF937C21-679F-3D95-B501-AFF10037EDE3}"/>
          </ac:picMkLst>
        </pc:picChg>
      </pc:sldChg>
      <pc:sldChg chg="addSp delSp modSp mod">
        <pc:chgData name="Devansh Gupta" userId="07db1ac00c6a2b39" providerId="LiveId" clId="{21B56934-8CDD-48FE-8550-31122EEBA25E}" dt="2023-07-08T09:24:47.339" v="288" actId="478"/>
        <pc:sldMkLst>
          <pc:docMk/>
          <pc:sldMk cId="4097023305" sldId="284"/>
        </pc:sldMkLst>
        <pc:spChg chg="add mod">
          <ac:chgData name="Devansh Gupta" userId="07db1ac00c6a2b39" providerId="LiveId" clId="{21B56934-8CDD-48FE-8550-31122EEBA25E}" dt="2023-07-08T02:21:40.685" v="283" actId="1076"/>
          <ac:spMkLst>
            <pc:docMk/>
            <pc:sldMk cId="4097023305" sldId="284"/>
            <ac:spMk id="5" creationId="{F5C9B9F3-3D38-ADFC-7149-3E282503979B}"/>
          </ac:spMkLst>
        </pc:spChg>
        <pc:spChg chg="add del mod">
          <ac:chgData name="Devansh Gupta" userId="07db1ac00c6a2b39" providerId="LiveId" clId="{21B56934-8CDD-48FE-8550-31122EEBA25E}" dt="2023-06-17T15:14:26.079" v="243" actId="478"/>
          <ac:spMkLst>
            <pc:docMk/>
            <pc:sldMk cId="4097023305" sldId="284"/>
            <ac:spMk id="6" creationId="{B514BC72-BDCA-A54B-8082-A57B16D8FF3C}"/>
          </ac:spMkLst>
        </pc:spChg>
        <pc:spChg chg="add del mod">
          <ac:chgData name="Devansh Gupta" userId="07db1ac00c6a2b39" providerId="LiveId" clId="{21B56934-8CDD-48FE-8550-31122EEBA25E}" dt="2023-06-17T15:14:23.619" v="242" actId="478"/>
          <ac:spMkLst>
            <pc:docMk/>
            <pc:sldMk cId="4097023305" sldId="284"/>
            <ac:spMk id="7" creationId="{C8F8AFAC-16DB-8A31-F6CB-9F9624F82645}"/>
          </ac:spMkLst>
        </pc:spChg>
        <pc:spChg chg="add del mod">
          <ac:chgData name="Devansh Gupta" userId="07db1ac00c6a2b39" providerId="LiveId" clId="{21B56934-8CDD-48FE-8550-31122EEBA25E}" dt="2023-05-20T07:57:30.383" v="126" actId="478"/>
          <ac:spMkLst>
            <pc:docMk/>
            <pc:sldMk cId="4097023305" sldId="284"/>
            <ac:spMk id="7" creationId="{CA35EA8C-272C-AE71-CAA2-DB6ABDA8054D}"/>
          </ac:spMkLst>
        </pc:spChg>
        <pc:spChg chg="add mod">
          <ac:chgData name="Devansh Gupta" userId="07db1ac00c6a2b39" providerId="LiveId" clId="{21B56934-8CDD-48FE-8550-31122EEBA25E}" dt="2023-07-08T02:21:44.450" v="284" actId="1076"/>
          <ac:spMkLst>
            <pc:docMk/>
            <pc:sldMk cId="4097023305" sldId="284"/>
            <ac:spMk id="8" creationId="{CFD63A51-C26C-0724-117C-A39CEF1B17EF}"/>
          </ac:spMkLst>
        </pc:spChg>
        <pc:picChg chg="add mod">
          <ac:chgData name="Devansh Gupta" userId="07db1ac00c6a2b39" providerId="LiveId" clId="{21B56934-8CDD-48FE-8550-31122EEBA25E}" dt="2023-05-20T07:57:34.394" v="127" actId="1076"/>
          <ac:picMkLst>
            <pc:docMk/>
            <pc:sldMk cId="4097023305" sldId="284"/>
            <ac:picMk id="2" creationId="{5E018BE3-285C-0351-41F2-2040E6397897}"/>
          </ac:picMkLst>
        </pc:picChg>
        <pc:picChg chg="del">
          <ac:chgData name="Devansh Gupta" userId="07db1ac00c6a2b39" providerId="LiveId" clId="{21B56934-8CDD-48FE-8550-31122EEBA25E}" dt="2023-05-20T07:33:56.104" v="66" actId="478"/>
          <ac:picMkLst>
            <pc:docMk/>
            <pc:sldMk cId="4097023305" sldId="284"/>
            <ac:picMk id="3" creationId="{0169B878-ADC6-BE3A-286D-629D9D2F406F}"/>
          </ac:picMkLst>
        </pc:picChg>
        <pc:picChg chg="add del mod">
          <ac:chgData name="Devansh Gupta" userId="07db1ac00c6a2b39" providerId="LiveId" clId="{21B56934-8CDD-48FE-8550-31122EEBA25E}" dt="2023-06-17T15:14:28.082" v="244" actId="478"/>
          <ac:picMkLst>
            <pc:docMk/>
            <pc:sldMk cId="4097023305" sldId="284"/>
            <ac:picMk id="3" creationId="{0E3A7343-F742-E68B-4F76-384E1BF99A02}"/>
          </ac:picMkLst>
        </pc:picChg>
        <pc:picChg chg="add mod">
          <ac:chgData name="Devansh Gupta" userId="07db1ac00c6a2b39" providerId="LiveId" clId="{21B56934-8CDD-48FE-8550-31122EEBA25E}" dt="2023-05-20T07:55:33.179" v="98" actId="1037"/>
          <ac:picMkLst>
            <pc:docMk/>
            <pc:sldMk cId="4097023305" sldId="284"/>
            <ac:picMk id="4" creationId="{6B4A500F-9E12-3AE4-F68A-458CAB497C6E}"/>
          </ac:picMkLst>
        </pc:picChg>
        <pc:picChg chg="add del mod">
          <ac:chgData name="Devansh Gupta" userId="07db1ac00c6a2b39" providerId="LiveId" clId="{21B56934-8CDD-48FE-8550-31122EEBA25E}" dt="2023-07-08T09:24:47.339" v="288" actId="478"/>
          <ac:picMkLst>
            <pc:docMk/>
            <pc:sldMk cId="4097023305" sldId="284"/>
            <ac:picMk id="6" creationId="{932F6195-08D7-0277-1BF2-CFFC794C64FB}"/>
          </ac:picMkLst>
        </pc:picChg>
        <pc:picChg chg="add del mod">
          <ac:chgData name="Devansh Gupta" userId="07db1ac00c6a2b39" providerId="LiveId" clId="{21B56934-8CDD-48FE-8550-31122EEBA25E}" dt="2023-06-23T08:59:01.354" v="271" actId="478"/>
          <ac:picMkLst>
            <pc:docMk/>
            <pc:sldMk cId="4097023305" sldId="284"/>
            <ac:picMk id="6" creationId="{DDB98172-B7AE-9B62-D22A-6E1DEEBD0F34}"/>
          </ac:picMkLst>
        </pc:picChg>
        <pc:picChg chg="add del mod">
          <ac:chgData name="Devansh Gupta" userId="07db1ac00c6a2b39" providerId="LiveId" clId="{21B56934-8CDD-48FE-8550-31122EEBA25E}" dt="2023-07-08T09:24:45.822" v="287" actId="478"/>
          <ac:picMkLst>
            <pc:docMk/>
            <pc:sldMk cId="4097023305" sldId="284"/>
            <ac:picMk id="9" creationId="{9345CD7B-5B1C-56CD-AD2F-A389F663E1C9}"/>
          </ac:picMkLst>
        </pc:picChg>
        <pc:picChg chg="del">
          <ac:chgData name="Devansh Gupta" userId="07db1ac00c6a2b39" providerId="LiveId" clId="{21B56934-8CDD-48FE-8550-31122EEBA25E}" dt="2023-05-20T07:33:57.240" v="67" actId="478"/>
          <ac:picMkLst>
            <pc:docMk/>
            <pc:sldMk cId="4097023305" sldId="284"/>
            <ac:picMk id="9" creationId="{B759E061-ECEC-D6F6-1D44-FF7FB8CC88B7}"/>
          </ac:picMkLst>
        </pc:picChg>
        <pc:picChg chg="del">
          <ac:chgData name="Devansh Gupta" userId="07db1ac00c6a2b39" providerId="LiveId" clId="{21B56934-8CDD-48FE-8550-31122EEBA25E}" dt="2023-05-20T07:33:59.848" v="68" actId="478"/>
          <ac:picMkLst>
            <pc:docMk/>
            <pc:sldMk cId="4097023305" sldId="284"/>
            <ac:picMk id="11" creationId="{0852E81C-00B1-7F71-65E4-61790E1A4ABF}"/>
          </ac:picMkLst>
        </pc:picChg>
        <pc:picChg chg="del">
          <ac:chgData name="Devansh Gupta" userId="07db1ac00c6a2b39" providerId="LiveId" clId="{21B56934-8CDD-48FE-8550-31122EEBA25E}" dt="2023-05-20T07:34:05.262" v="71" actId="478"/>
          <ac:picMkLst>
            <pc:docMk/>
            <pc:sldMk cId="4097023305" sldId="284"/>
            <ac:picMk id="13" creationId="{45761BC2-DAD5-7BD6-CCAD-5D89C8361194}"/>
          </ac:picMkLst>
        </pc:picChg>
        <pc:picChg chg="del">
          <ac:chgData name="Devansh Gupta" userId="07db1ac00c6a2b39" providerId="LiveId" clId="{21B56934-8CDD-48FE-8550-31122EEBA25E}" dt="2023-05-20T07:33:52.451" v="65" actId="478"/>
          <ac:picMkLst>
            <pc:docMk/>
            <pc:sldMk cId="4097023305" sldId="284"/>
            <ac:picMk id="17" creationId="{91DAF8B0-5054-BF94-CBE3-09CFFD7F29F1}"/>
          </ac:picMkLst>
        </pc:picChg>
        <pc:picChg chg="del">
          <ac:chgData name="Devansh Gupta" userId="07db1ac00c6a2b39" providerId="LiveId" clId="{21B56934-8CDD-48FE-8550-31122EEBA25E}" dt="2023-05-20T07:34:01.998" v="69" actId="478"/>
          <ac:picMkLst>
            <pc:docMk/>
            <pc:sldMk cId="4097023305" sldId="284"/>
            <ac:picMk id="19" creationId="{DC0A1498-CF1A-D8D2-A4FE-1ED12C859FAB}"/>
          </ac:picMkLst>
        </pc:picChg>
        <pc:picChg chg="del">
          <ac:chgData name="Devansh Gupta" userId="07db1ac00c6a2b39" providerId="LiveId" clId="{21B56934-8CDD-48FE-8550-31122EEBA25E}" dt="2023-05-20T07:34:03.264" v="70" actId="478"/>
          <ac:picMkLst>
            <pc:docMk/>
            <pc:sldMk cId="4097023305" sldId="284"/>
            <ac:picMk id="21" creationId="{6F44AFAA-9B27-AF5E-955A-BEC7763900ED}"/>
          </ac:picMkLst>
        </pc:picChg>
      </pc:sldChg>
      <pc:sldChg chg="delSp modSp mod">
        <pc:chgData name="Devansh Gupta" userId="07db1ac00c6a2b39" providerId="LiveId" clId="{21B56934-8CDD-48FE-8550-31122EEBA25E}" dt="2023-05-20T07:33:04.879" v="47" actId="478"/>
        <pc:sldMkLst>
          <pc:docMk/>
          <pc:sldMk cId="3780002892" sldId="287"/>
        </pc:sldMkLst>
        <pc:picChg chg="del mod">
          <ac:chgData name="Devansh Gupta" userId="07db1ac00c6a2b39" providerId="LiveId" clId="{21B56934-8CDD-48FE-8550-31122EEBA25E}" dt="2023-05-20T07:33:04.879" v="47" actId="478"/>
          <ac:picMkLst>
            <pc:docMk/>
            <pc:sldMk cId="3780002892" sldId="287"/>
            <ac:picMk id="5" creationId="{7EDD9B96-3629-15E4-6E66-6052713D66B3}"/>
          </ac:picMkLst>
        </pc:picChg>
      </pc:sldChg>
      <pc:sldChg chg="delSp modSp mod">
        <pc:chgData name="Devansh Gupta" userId="07db1ac00c6a2b39" providerId="LiveId" clId="{21B56934-8CDD-48FE-8550-31122EEBA25E}" dt="2023-05-20T07:33:25.989" v="56" actId="1076"/>
        <pc:sldMkLst>
          <pc:docMk/>
          <pc:sldMk cId="1646725871" sldId="292"/>
        </pc:sldMkLst>
        <pc:spChg chg="mod">
          <ac:chgData name="Devansh Gupta" userId="07db1ac00c6a2b39" providerId="LiveId" clId="{21B56934-8CDD-48FE-8550-31122EEBA25E}" dt="2023-05-20T07:33:25.989" v="56" actId="1076"/>
          <ac:spMkLst>
            <pc:docMk/>
            <pc:sldMk cId="1646725871" sldId="292"/>
            <ac:spMk id="2" creationId="{D1EDB732-6FD3-D0DA-92AF-1D7A68E3A3EE}"/>
          </ac:spMkLst>
        </pc:spChg>
        <pc:spChg chg="mod">
          <ac:chgData name="Devansh Gupta" userId="07db1ac00c6a2b39" providerId="LiveId" clId="{21B56934-8CDD-48FE-8550-31122EEBA25E}" dt="2023-05-20T07:33:23.011" v="55" actId="1076"/>
          <ac:spMkLst>
            <pc:docMk/>
            <pc:sldMk cId="1646725871" sldId="292"/>
            <ac:spMk id="13" creationId="{986D0EB4-87A1-9926-18A9-F1A65DC20A57}"/>
          </ac:spMkLst>
        </pc:spChg>
        <pc:picChg chg="del mod">
          <ac:chgData name="Devansh Gupta" userId="07db1ac00c6a2b39" providerId="LiveId" clId="{21B56934-8CDD-48FE-8550-31122EEBA25E}" dt="2023-05-20T07:33:19.756" v="53" actId="478"/>
          <ac:picMkLst>
            <pc:docMk/>
            <pc:sldMk cId="1646725871" sldId="292"/>
            <ac:picMk id="3" creationId="{57C96391-B079-3F28-807B-97075323FC0E}"/>
          </ac:picMkLst>
        </pc:picChg>
      </pc:sldChg>
      <pc:sldChg chg="delSp modSp mod">
        <pc:chgData name="Devansh Gupta" userId="07db1ac00c6a2b39" providerId="LiveId" clId="{21B56934-8CDD-48FE-8550-31122EEBA25E}" dt="2023-05-20T07:33:30.782" v="59" actId="1076"/>
        <pc:sldMkLst>
          <pc:docMk/>
          <pc:sldMk cId="3095245344" sldId="293"/>
        </pc:sldMkLst>
        <pc:spChg chg="mod">
          <ac:chgData name="Devansh Gupta" userId="07db1ac00c6a2b39" providerId="LiveId" clId="{21B56934-8CDD-48FE-8550-31122EEBA25E}" dt="2023-05-20T07:33:30.782" v="59" actId="1076"/>
          <ac:spMkLst>
            <pc:docMk/>
            <pc:sldMk cId="3095245344" sldId="293"/>
            <ac:spMk id="2" creationId="{D550CAC6-3968-4D63-A855-09547BB06588}"/>
          </ac:spMkLst>
        </pc:spChg>
        <pc:picChg chg="del mod">
          <ac:chgData name="Devansh Gupta" userId="07db1ac00c6a2b39" providerId="LiveId" clId="{21B56934-8CDD-48FE-8550-31122EEBA25E}" dt="2023-05-20T07:33:28.202" v="58" actId="478"/>
          <ac:picMkLst>
            <pc:docMk/>
            <pc:sldMk cId="3095245344" sldId="293"/>
            <ac:picMk id="10" creationId="{5E662F8B-771F-0BA1-B258-BE8A5967A689}"/>
          </ac:picMkLst>
        </pc:picChg>
      </pc:sldChg>
      <pc:sldChg chg="addSp delSp modSp mod">
        <pc:chgData name="Devansh Gupta" userId="07db1ac00c6a2b39" providerId="LiveId" clId="{21B56934-8CDD-48FE-8550-31122EEBA25E}" dt="2023-05-26T04:23:49.754" v="210" actId="1076"/>
        <pc:sldMkLst>
          <pc:docMk/>
          <pc:sldMk cId="866533554" sldId="296"/>
        </pc:sldMkLst>
        <pc:spChg chg="mod">
          <ac:chgData name="Devansh Gupta" userId="07db1ac00c6a2b39" providerId="LiveId" clId="{21B56934-8CDD-48FE-8550-31122EEBA25E}" dt="2023-05-26T04:23:20.478" v="206" actId="1076"/>
          <ac:spMkLst>
            <pc:docMk/>
            <pc:sldMk cId="866533554" sldId="296"/>
            <ac:spMk id="8" creationId="{A166C0EF-C5A6-69F2-BCD5-6F3E10322961}"/>
          </ac:spMkLst>
        </pc:spChg>
        <pc:spChg chg="mod">
          <ac:chgData name="Devansh Gupta" userId="07db1ac00c6a2b39" providerId="LiveId" clId="{21B56934-8CDD-48FE-8550-31122EEBA25E}" dt="2023-05-26T04:23:44.195" v="209" actId="1076"/>
          <ac:spMkLst>
            <pc:docMk/>
            <pc:sldMk cId="866533554" sldId="296"/>
            <ac:spMk id="9" creationId="{8A268DA4-D5BC-38AA-54EB-D10668305C7E}"/>
          </ac:spMkLst>
        </pc:spChg>
        <pc:spChg chg="mod">
          <ac:chgData name="Devansh Gupta" userId="07db1ac00c6a2b39" providerId="LiveId" clId="{21B56934-8CDD-48FE-8550-31122EEBA25E}" dt="2023-05-26T04:23:27.130" v="207" actId="1076"/>
          <ac:spMkLst>
            <pc:docMk/>
            <pc:sldMk cId="866533554" sldId="296"/>
            <ac:spMk id="11" creationId="{ABEE4168-3FE3-7D58-F903-91FC215BAE4D}"/>
          </ac:spMkLst>
        </pc:spChg>
        <pc:spChg chg="mod">
          <ac:chgData name="Devansh Gupta" userId="07db1ac00c6a2b39" providerId="LiveId" clId="{21B56934-8CDD-48FE-8550-31122EEBA25E}" dt="2023-05-26T04:23:49.754" v="210" actId="1076"/>
          <ac:spMkLst>
            <pc:docMk/>
            <pc:sldMk cId="866533554" sldId="296"/>
            <ac:spMk id="12" creationId="{BC99BB05-2464-9628-4AF6-F75298B4B89E}"/>
          </ac:spMkLst>
        </pc:spChg>
        <pc:picChg chg="add mod">
          <ac:chgData name="Devansh Gupta" userId="07db1ac00c6a2b39" providerId="LiveId" clId="{21B56934-8CDD-48FE-8550-31122EEBA25E}" dt="2023-05-20T07:58:11.709" v="132" actId="571"/>
          <ac:picMkLst>
            <pc:docMk/>
            <pc:sldMk cId="866533554" sldId="296"/>
            <ac:picMk id="3" creationId="{A60E51E7-EB21-42BE-F911-319B685B0D84}"/>
          </ac:picMkLst>
        </pc:picChg>
        <pc:picChg chg="del mod">
          <ac:chgData name="Devansh Gupta" userId="07db1ac00c6a2b39" providerId="LiveId" clId="{21B56934-8CDD-48FE-8550-31122EEBA25E}" dt="2023-05-20T07:33:07.452" v="49" actId="478"/>
          <ac:picMkLst>
            <pc:docMk/>
            <pc:sldMk cId="866533554" sldId="296"/>
            <ac:picMk id="4" creationId="{2368ACB8-2D4F-D215-6A72-E086AD441B38}"/>
          </ac:picMkLst>
        </pc:picChg>
      </pc:sldChg>
      <pc:sldChg chg="addSp delSp modSp mod">
        <pc:chgData name="Devansh Gupta" userId="07db1ac00c6a2b39" providerId="LiveId" clId="{21B56934-8CDD-48FE-8550-31122EEBA25E}" dt="2023-06-17T15:15:23.165" v="264" actId="478"/>
        <pc:sldMkLst>
          <pc:docMk/>
          <pc:sldMk cId="3932650859" sldId="297"/>
        </pc:sldMkLst>
        <pc:spChg chg="mod">
          <ac:chgData name="Devansh Gupta" userId="07db1ac00c6a2b39" providerId="LiveId" clId="{21B56934-8CDD-48FE-8550-31122EEBA25E}" dt="2023-05-20T07:32:08.517" v="1" actId="1076"/>
          <ac:spMkLst>
            <pc:docMk/>
            <pc:sldMk cId="3932650859" sldId="297"/>
            <ac:spMk id="2" creationId="{7F08D40C-94A9-71BE-9BBF-80E9CA81757B}"/>
          </ac:spMkLst>
        </pc:spChg>
        <pc:spChg chg="add del mod">
          <ac:chgData name="Devansh Gupta" userId="07db1ac00c6a2b39" providerId="LiveId" clId="{21B56934-8CDD-48FE-8550-31122EEBA25E}" dt="2023-06-17T15:15:08.906" v="260" actId="478"/>
          <ac:spMkLst>
            <pc:docMk/>
            <pc:sldMk cId="3932650859" sldId="297"/>
            <ac:spMk id="4" creationId="{3C5D9E99-CE05-AFA9-5494-752C9FEA1314}"/>
          </ac:spMkLst>
        </pc:spChg>
        <pc:spChg chg="add del mod">
          <ac:chgData name="Devansh Gupta" userId="07db1ac00c6a2b39" providerId="LiveId" clId="{21B56934-8CDD-48FE-8550-31122EEBA25E}" dt="2023-05-20T07:32:56.978" v="45" actId="478"/>
          <ac:spMkLst>
            <pc:docMk/>
            <pc:sldMk cId="3932650859" sldId="297"/>
            <ac:spMk id="4" creationId="{47B16213-592E-1BD3-F3E6-4BECEF0C9E28}"/>
          </ac:spMkLst>
        </pc:spChg>
        <pc:spChg chg="add del mod">
          <ac:chgData name="Devansh Gupta" userId="07db1ac00c6a2b39" providerId="LiveId" clId="{21B56934-8CDD-48FE-8550-31122EEBA25E}" dt="2023-06-17T15:15:18.106" v="262" actId="478"/>
          <ac:spMkLst>
            <pc:docMk/>
            <pc:sldMk cId="3932650859" sldId="297"/>
            <ac:spMk id="5" creationId="{B4B10170-40DD-A4B6-FA6C-9F05141F33D7}"/>
          </ac:spMkLst>
        </pc:spChg>
        <pc:spChg chg="del mod">
          <ac:chgData name="Devansh Gupta" userId="07db1ac00c6a2b39" providerId="LiveId" clId="{21B56934-8CDD-48FE-8550-31122EEBA25E}" dt="2023-06-17T15:15:13.599" v="261" actId="478"/>
          <ac:spMkLst>
            <pc:docMk/>
            <pc:sldMk cId="3932650859" sldId="297"/>
            <ac:spMk id="9" creationId="{777EE227-E351-3DB5-B83B-0894E21DC467}"/>
          </ac:spMkLst>
        </pc:spChg>
        <pc:spChg chg="del">
          <ac:chgData name="Devansh Gupta" userId="07db1ac00c6a2b39" providerId="LiveId" clId="{21B56934-8CDD-48FE-8550-31122EEBA25E}" dt="2023-06-17T15:15:21.188" v="263" actId="478"/>
          <ac:spMkLst>
            <pc:docMk/>
            <pc:sldMk cId="3932650859" sldId="297"/>
            <ac:spMk id="10" creationId="{3C1BFC2B-AB81-0CF1-08EA-5DA153808BDD}"/>
          </ac:spMkLst>
        </pc:spChg>
        <pc:spChg chg="mod">
          <ac:chgData name="Devansh Gupta" userId="07db1ac00c6a2b39" providerId="LiveId" clId="{21B56934-8CDD-48FE-8550-31122EEBA25E}" dt="2023-05-20T08:16:15.075" v="145" actId="20577"/>
          <ac:spMkLst>
            <pc:docMk/>
            <pc:sldMk cId="3932650859" sldId="297"/>
            <ac:spMk id="12" creationId="{3FD2BDC5-40AF-4579-321F-5EB23D648767}"/>
          </ac:spMkLst>
        </pc:spChg>
        <pc:spChg chg="del mod">
          <ac:chgData name="Devansh Gupta" userId="07db1ac00c6a2b39" providerId="LiveId" clId="{21B56934-8CDD-48FE-8550-31122EEBA25E}" dt="2023-05-20T07:32:28.617" v="28" actId="478"/>
          <ac:spMkLst>
            <pc:docMk/>
            <pc:sldMk cId="3932650859" sldId="297"/>
            <ac:spMk id="13" creationId="{8212286D-8E8C-8D5F-68EF-E16AB29B949F}"/>
          </ac:spMkLst>
        </pc:spChg>
        <pc:spChg chg="add del mod">
          <ac:chgData name="Devansh Gupta" userId="07db1ac00c6a2b39" providerId="LiveId" clId="{21B56934-8CDD-48FE-8550-31122EEBA25E}" dt="2023-06-17T15:15:23.165" v="264" actId="478"/>
          <ac:spMkLst>
            <pc:docMk/>
            <pc:sldMk cId="3932650859" sldId="297"/>
            <ac:spMk id="13" creationId="{D3AED93B-BC66-2D8D-E55F-04CC5D7D4B9C}"/>
          </ac:spMkLst>
        </pc:spChg>
        <pc:spChg chg="del mod">
          <ac:chgData name="Devansh Gupta" userId="07db1ac00c6a2b39" providerId="LiveId" clId="{21B56934-8CDD-48FE-8550-31122EEBA25E}" dt="2023-05-20T07:32:53.007" v="43" actId="478"/>
          <ac:spMkLst>
            <pc:docMk/>
            <pc:sldMk cId="3932650859" sldId="297"/>
            <ac:spMk id="15" creationId="{7AE3CCE8-1B19-FDC5-0096-57A3053DF643}"/>
          </ac:spMkLst>
        </pc:spChg>
        <pc:spChg chg="del mod">
          <ac:chgData name="Devansh Gupta" userId="07db1ac00c6a2b39" providerId="LiveId" clId="{21B56934-8CDD-48FE-8550-31122EEBA25E}" dt="2023-05-20T07:32:50.839" v="42" actId="478"/>
          <ac:spMkLst>
            <pc:docMk/>
            <pc:sldMk cId="3932650859" sldId="297"/>
            <ac:spMk id="16" creationId="{6B217630-AF24-DE30-C0C2-C2C38FF2BB3F}"/>
          </ac:spMkLst>
        </pc:spChg>
        <pc:picChg chg="add del mod">
          <ac:chgData name="Devansh Gupta" userId="07db1ac00c6a2b39" providerId="LiveId" clId="{21B56934-8CDD-48FE-8550-31122EEBA25E}" dt="2023-06-17T15:15:07.399" v="259" actId="478"/>
          <ac:picMkLst>
            <pc:docMk/>
            <pc:sldMk cId="3932650859" sldId="297"/>
            <ac:picMk id="8" creationId="{469A8E06-9253-0776-C956-B4EA4D4476BD}"/>
          </ac:picMkLst>
        </pc:picChg>
        <pc:picChg chg="del">
          <ac:chgData name="Devansh Gupta" userId="07db1ac00c6a2b39" providerId="LiveId" clId="{21B56934-8CDD-48FE-8550-31122EEBA25E}" dt="2023-05-20T07:32:13.447" v="2" actId="478"/>
          <ac:picMkLst>
            <pc:docMk/>
            <pc:sldMk cId="3932650859" sldId="297"/>
            <ac:picMk id="8" creationId="{DA721BE4-B94A-4DBF-6A26-530CE10C5FE5}"/>
          </ac:picMkLst>
        </pc:picChg>
        <pc:picChg chg="mod">
          <ac:chgData name="Devansh Gupta" userId="07db1ac00c6a2b39" providerId="LiveId" clId="{21B56934-8CDD-48FE-8550-31122EEBA25E}" dt="2023-05-20T07:32:18.295" v="3" actId="1076"/>
          <ac:picMkLst>
            <pc:docMk/>
            <pc:sldMk cId="3932650859" sldId="297"/>
            <ac:picMk id="14" creationId="{C7EE40B6-42BB-F440-677F-21FE0BCCF6B4}"/>
          </ac:picMkLst>
        </pc:picChg>
        <pc:picChg chg="del">
          <ac:chgData name="Devansh Gupta" userId="07db1ac00c6a2b39" providerId="LiveId" clId="{21B56934-8CDD-48FE-8550-31122EEBA25E}" dt="2023-05-20T07:32:54.858" v="44" actId="478"/>
          <ac:picMkLst>
            <pc:docMk/>
            <pc:sldMk cId="3932650859" sldId="297"/>
            <ac:picMk id="19" creationId="{7BEDA90C-E630-9B1F-ED26-D9FF86ED52A8}"/>
          </ac:picMkLst>
        </pc:picChg>
        <pc:picChg chg="del">
          <ac:chgData name="Devansh Gupta" userId="07db1ac00c6a2b39" providerId="LiveId" clId="{21B56934-8CDD-48FE-8550-31122EEBA25E}" dt="2023-05-25T06:50:10.006" v="146" actId="478"/>
          <ac:picMkLst>
            <pc:docMk/>
            <pc:sldMk cId="3932650859" sldId="297"/>
            <ac:picMk id="25" creationId="{F77ECFF5-6475-5448-D64D-D1CBA43923FA}"/>
          </ac:picMkLst>
        </pc:picChg>
        <pc:picChg chg="del">
          <ac:chgData name="Devansh Gupta" userId="07db1ac00c6a2b39" providerId="LiveId" clId="{21B56934-8CDD-48FE-8550-31122EEBA25E}" dt="2023-05-20T07:32:04.317" v="0" actId="478"/>
          <ac:picMkLst>
            <pc:docMk/>
            <pc:sldMk cId="3932650859" sldId="297"/>
            <ac:picMk id="27" creationId="{202F82CD-BFEA-023D-3C78-52D8C868A2E5}"/>
          </ac:picMkLst>
        </pc:picChg>
      </pc:sldChg>
      <pc:sldChg chg="delSp mod">
        <pc:chgData name="Devansh Gupta" userId="07db1ac00c6a2b39" providerId="LiveId" clId="{21B56934-8CDD-48FE-8550-31122EEBA25E}" dt="2023-05-20T07:33:47.548" v="64" actId="478"/>
        <pc:sldMkLst>
          <pc:docMk/>
          <pc:sldMk cId="748085262" sldId="299"/>
        </pc:sldMkLst>
        <pc:spChg chg="del">
          <ac:chgData name="Devansh Gupta" userId="07db1ac00c6a2b39" providerId="LiveId" clId="{21B56934-8CDD-48FE-8550-31122EEBA25E}" dt="2023-05-20T07:33:47.548" v="64" actId="478"/>
          <ac:spMkLst>
            <pc:docMk/>
            <pc:sldMk cId="748085262" sldId="299"/>
            <ac:spMk id="11" creationId="{C4484211-A453-1112-A940-BB6C6144AB5F}"/>
          </ac:spMkLst>
        </pc:spChg>
        <pc:picChg chg="del">
          <ac:chgData name="Devansh Gupta" userId="07db1ac00c6a2b39" providerId="LiveId" clId="{21B56934-8CDD-48FE-8550-31122EEBA25E}" dt="2023-05-20T07:33:10.627" v="50" actId="478"/>
          <ac:picMkLst>
            <pc:docMk/>
            <pc:sldMk cId="748085262" sldId="299"/>
            <ac:picMk id="12" creationId="{B12ACA8E-905E-DAF9-8C14-349677B8BC06}"/>
          </ac:picMkLst>
        </pc:picChg>
      </pc:sldChg>
      <pc:sldChg chg="addSp delSp modSp mod">
        <pc:chgData name="Devansh Gupta" userId="07db1ac00c6a2b39" providerId="LiveId" clId="{21B56934-8CDD-48FE-8550-31122EEBA25E}" dt="2023-05-26T04:24:35.872" v="220" actId="1076"/>
        <pc:sldMkLst>
          <pc:docMk/>
          <pc:sldMk cId="1412364165" sldId="301"/>
        </pc:sldMkLst>
        <pc:spChg chg="mod">
          <ac:chgData name="Devansh Gupta" userId="07db1ac00c6a2b39" providerId="LiveId" clId="{21B56934-8CDD-48FE-8550-31122EEBA25E}" dt="2023-05-26T04:24:35.872" v="220" actId="1076"/>
          <ac:spMkLst>
            <pc:docMk/>
            <pc:sldMk cId="1412364165" sldId="301"/>
            <ac:spMk id="4" creationId="{F24EA661-C88B-F05D-06BA-4E398CD53D27}"/>
          </ac:spMkLst>
        </pc:spChg>
        <pc:spChg chg="mod">
          <ac:chgData name="Devansh Gupta" userId="07db1ac00c6a2b39" providerId="LiveId" clId="{21B56934-8CDD-48FE-8550-31122EEBA25E}" dt="2023-05-26T04:24:11.125" v="212" actId="20577"/>
          <ac:spMkLst>
            <pc:docMk/>
            <pc:sldMk cId="1412364165" sldId="301"/>
            <ac:spMk id="10" creationId="{EE2A0F4C-9ADD-545A-98AC-B024179665F7}"/>
          </ac:spMkLst>
        </pc:spChg>
        <pc:spChg chg="mod">
          <ac:chgData name="Devansh Gupta" userId="07db1ac00c6a2b39" providerId="LiveId" clId="{21B56934-8CDD-48FE-8550-31122EEBA25E}" dt="2023-05-26T04:24:23.652" v="218" actId="20577"/>
          <ac:spMkLst>
            <pc:docMk/>
            <pc:sldMk cId="1412364165" sldId="301"/>
            <ac:spMk id="16" creationId="{0E7340E6-8CBA-EEAD-3E1E-77B80341124F}"/>
          </ac:spMkLst>
        </pc:spChg>
        <pc:picChg chg="del">
          <ac:chgData name="Devansh Gupta" userId="07db1ac00c6a2b39" providerId="LiveId" clId="{21B56934-8CDD-48FE-8550-31122EEBA25E}" dt="2023-05-20T07:33:13.275" v="51" actId="478"/>
          <ac:picMkLst>
            <pc:docMk/>
            <pc:sldMk cId="1412364165" sldId="301"/>
            <ac:picMk id="2" creationId="{4EF30945-489D-942E-728A-65F86D3C70E3}"/>
          </ac:picMkLst>
        </pc:picChg>
        <pc:picChg chg="add mod">
          <ac:chgData name="Devansh Gupta" userId="07db1ac00c6a2b39" providerId="LiveId" clId="{21B56934-8CDD-48FE-8550-31122EEBA25E}" dt="2023-05-20T07:58:15.421" v="133"/>
          <ac:picMkLst>
            <pc:docMk/>
            <pc:sldMk cId="1412364165" sldId="301"/>
            <ac:picMk id="9" creationId="{6BE58A16-2A4A-14C5-F97A-94063A26D5BC}"/>
          </ac:picMkLst>
        </pc:picChg>
      </pc:sldChg>
      <pc:sldChg chg="addSp delSp modSp mod">
        <pc:chgData name="Devansh Gupta" userId="07db1ac00c6a2b39" providerId="LiveId" clId="{21B56934-8CDD-48FE-8550-31122EEBA25E}" dt="2023-05-26T04:25:41.426" v="241" actId="20577"/>
        <pc:sldMkLst>
          <pc:docMk/>
          <pc:sldMk cId="235940214" sldId="302"/>
        </pc:sldMkLst>
        <pc:spChg chg="mod">
          <ac:chgData name="Devansh Gupta" userId="07db1ac00c6a2b39" providerId="LiveId" clId="{21B56934-8CDD-48FE-8550-31122EEBA25E}" dt="2023-05-26T04:25:41.426" v="241" actId="20577"/>
          <ac:spMkLst>
            <pc:docMk/>
            <pc:sldMk cId="235940214" sldId="302"/>
            <ac:spMk id="16" creationId="{32D7C52B-1C2C-A72A-4FD9-3C8C4D7F0928}"/>
          </ac:spMkLst>
        </pc:spChg>
        <pc:picChg chg="add mod">
          <ac:chgData name="Devansh Gupta" userId="07db1ac00c6a2b39" providerId="LiveId" clId="{21B56934-8CDD-48FE-8550-31122EEBA25E}" dt="2023-05-20T07:58:19.899" v="134"/>
          <ac:picMkLst>
            <pc:docMk/>
            <pc:sldMk cId="235940214" sldId="302"/>
            <ac:picMk id="9" creationId="{9630F055-D9AF-58D0-9C39-14328D7C4E91}"/>
          </ac:picMkLst>
        </pc:picChg>
        <pc:picChg chg="del">
          <ac:chgData name="Devansh Gupta" userId="07db1ac00c6a2b39" providerId="LiveId" clId="{21B56934-8CDD-48FE-8550-31122EEBA25E}" dt="2023-05-20T07:33:40.582" v="63" actId="478"/>
          <ac:picMkLst>
            <pc:docMk/>
            <pc:sldMk cId="235940214" sldId="302"/>
            <ac:picMk id="18" creationId="{AAD640D2-5121-B282-3CA3-448AF2B7C998}"/>
          </ac:picMkLst>
        </pc:picChg>
      </pc:sldChg>
      <pc:sldChg chg="delSp modSp mod">
        <pc:chgData name="Devansh Gupta" userId="07db1ac00c6a2b39" providerId="LiveId" clId="{21B56934-8CDD-48FE-8550-31122EEBA25E}" dt="2023-05-20T07:33:37.647" v="62" actId="1076"/>
        <pc:sldMkLst>
          <pc:docMk/>
          <pc:sldMk cId="202548974" sldId="303"/>
        </pc:sldMkLst>
        <pc:spChg chg="del">
          <ac:chgData name="Devansh Gupta" userId="07db1ac00c6a2b39" providerId="LiveId" clId="{21B56934-8CDD-48FE-8550-31122EEBA25E}" dt="2023-05-20T07:33:35.907" v="61" actId="478"/>
          <ac:spMkLst>
            <pc:docMk/>
            <pc:sldMk cId="202548974" sldId="303"/>
            <ac:spMk id="7" creationId="{B0FFB3DD-CECA-2FBE-3C15-FC6676C92580}"/>
          </ac:spMkLst>
        </pc:spChg>
        <pc:picChg chg="del">
          <ac:chgData name="Devansh Gupta" userId="07db1ac00c6a2b39" providerId="LiveId" clId="{21B56934-8CDD-48FE-8550-31122EEBA25E}" dt="2023-05-20T07:33:32.837" v="60" actId="478"/>
          <ac:picMkLst>
            <pc:docMk/>
            <pc:sldMk cId="202548974" sldId="303"/>
            <ac:picMk id="8" creationId="{1A451020-A7CA-3ACA-D622-C39A22B240D8}"/>
          </ac:picMkLst>
        </pc:picChg>
        <pc:picChg chg="mod">
          <ac:chgData name="Devansh Gupta" userId="07db1ac00c6a2b39" providerId="LiveId" clId="{21B56934-8CDD-48FE-8550-31122EEBA25E}" dt="2023-05-20T07:33:37.647" v="62" actId="1076"/>
          <ac:picMkLst>
            <pc:docMk/>
            <pc:sldMk cId="202548974" sldId="303"/>
            <ac:picMk id="13" creationId="{CBA4A31E-852F-376D-0981-1CC7232C7CFC}"/>
          </ac:picMkLst>
        </pc:picChg>
      </pc:sldChg>
      <pc:sldChg chg="add del">
        <pc:chgData name="Devansh Gupta" userId="07db1ac00c6a2b39" providerId="LiveId" clId="{21B56934-8CDD-48FE-8550-31122EEBA25E}" dt="2023-05-25T06:52:49.177" v="179" actId="47"/>
        <pc:sldMkLst>
          <pc:docMk/>
          <pc:sldMk cId="2449068847" sldId="304"/>
        </pc:sldMkLst>
      </pc:sldChg>
      <pc:sldMasterChg chg="delSldLayout">
        <pc:chgData name="Devansh Gupta" userId="07db1ac00c6a2b39" providerId="LiveId" clId="{21B56934-8CDD-48FE-8550-31122EEBA25E}" dt="2023-05-20T07:58:05.371" v="131" actId="47"/>
        <pc:sldMasterMkLst>
          <pc:docMk/>
          <pc:sldMasterMk cId="3054252815" sldId="2147483648"/>
        </pc:sldMasterMkLst>
        <pc:sldLayoutChg chg="del">
          <pc:chgData name="Devansh Gupta" userId="07db1ac00c6a2b39" providerId="LiveId" clId="{21B56934-8CDD-48FE-8550-31122EEBA25E}" dt="2023-05-20T07:58:05.371" v="131" actId="47"/>
          <pc:sldLayoutMkLst>
            <pc:docMk/>
            <pc:sldMasterMk cId="3054252815" sldId="2147483648"/>
            <pc:sldLayoutMk cId="3175101292" sldId="2147483670"/>
          </pc:sldLayoutMkLst>
        </pc:sldLayoutChg>
      </pc:sldMasterChg>
    </pc:docChg>
  </pc:docChgLst>
  <pc:docChgLst>
    <pc:chgData name="Devansh Gupta" userId="07db1ac00c6a2b39" providerId="LiveId" clId="{39427115-2976-4CB2-A157-4BB18F16B7E3}"/>
    <pc:docChg chg="undo custSel addSld delSld modSld sldOrd modSection">
      <pc:chgData name="Devansh Gupta" userId="07db1ac00c6a2b39" providerId="LiveId" clId="{39427115-2976-4CB2-A157-4BB18F16B7E3}" dt="2023-07-15T09:11:01.245" v="2106" actId="1076"/>
      <pc:docMkLst>
        <pc:docMk/>
      </pc:docMkLst>
      <pc:sldChg chg="delSp modSp add mod ord">
        <pc:chgData name="Devansh Gupta" userId="07db1ac00c6a2b39" providerId="LiveId" clId="{39427115-2976-4CB2-A157-4BB18F16B7E3}" dt="2023-07-15T09:11:01.245" v="2106" actId="1076"/>
        <pc:sldMkLst>
          <pc:docMk/>
          <pc:sldMk cId="2766780682" sldId="280"/>
        </pc:sldMkLst>
        <pc:spChg chg="mod">
          <ac:chgData name="Devansh Gupta" userId="07db1ac00c6a2b39" providerId="LiveId" clId="{39427115-2976-4CB2-A157-4BB18F16B7E3}" dt="2023-07-15T09:11:01.245" v="2106" actId="1076"/>
          <ac:spMkLst>
            <pc:docMk/>
            <pc:sldMk cId="2766780682" sldId="280"/>
            <ac:spMk id="4" creationId="{13F3219E-F374-9F23-96D6-407E067A0736}"/>
          </ac:spMkLst>
        </pc:spChg>
        <pc:spChg chg="mod">
          <ac:chgData name="Devansh Gupta" userId="07db1ac00c6a2b39" providerId="LiveId" clId="{39427115-2976-4CB2-A157-4BB18F16B7E3}" dt="2023-07-12T17:07:32.526" v="967" actId="1076"/>
          <ac:spMkLst>
            <pc:docMk/>
            <pc:sldMk cId="2766780682" sldId="280"/>
            <ac:spMk id="12" creationId="{A17BDFF1-9C62-3F39-3BB0-846009C4D37A}"/>
          </ac:spMkLst>
        </pc:spChg>
        <pc:graphicFrameChg chg="mod modGraphic">
          <ac:chgData name="Devansh Gupta" userId="07db1ac00c6a2b39" providerId="LiveId" clId="{39427115-2976-4CB2-A157-4BB18F16B7E3}" dt="2023-07-12T17:07:28.232" v="966" actId="1076"/>
          <ac:graphicFrameMkLst>
            <pc:docMk/>
            <pc:sldMk cId="2766780682" sldId="280"/>
            <ac:graphicFrameMk id="13" creationId="{C688A97B-9321-D799-DFEA-F7DD0873F964}"/>
          </ac:graphicFrameMkLst>
        </pc:graphicFrameChg>
        <pc:picChg chg="del">
          <ac:chgData name="Devansh Gupta" userId="07db1ac00c6a2b39" providerId="LiveId" clId="{39427115-2976-4CB2-A157-4BB18F16B7E3}" dt="2023-07-12T17:05:48.876" v="930" actId="478"/>
          <ac:picMkLst>
            <pc:docMk/>
            <pc:sldMk cId="2766780682" sldId="280"/>
            <ac:picMk id="11" creationId="{CA0D962B-FBCD-3E2F-C955-1251A1225D44}"/>
          </ac:picMkLst>
        </pc:picChg>
      </pc:sldChg>
      <pc:sldChg chg="addSp delSp modSp mod">
        <pc:chgData name="Devansh Gupta" userId="07db1ac00c6a2b39" providerId="LiveId" clId="{39427115-2976-4CB2-A157-4BB18F16B7E3}" dt="2023-07-12T16:58:04.577" v="885" actId="14100"/>
        <pc:sldMkLst>
          <pc:docMk/>
          <pc:sldMk cId="4097023305" sldId="284"/>
        </pc:sldMkLst>
        <pc:spChg chg="add del mod">
          <ac:chgData name="Devansh Gupta" userId="07db1ac00c6a2b39" providerId="LiveId" clId="{39427115-2976-4CB2-A157-4BB18F16B7E3}" dt="2023-07-12T16:45:50.836" v="90" actId="478"/>
          <ac:spMkLst>
            <pc:docMk/>
            <pc:sldMk cId="4097023305" sldId="284"/>
            <ac:spMk id="3" creationId="{EEEC086A-0C23-2115-180C-D9A3E4A6C39D}"/>
          </ac:spMkLst>
        </pc:spChg>
        <pc:spChg chg="mod">
          <ac:chgData name="Devansh Gupta" userId="07db1ac00c6a2b39" providerId="LiveId" clId="{39427115-2976-4CB2-A157-4BB18F16B7E3}" dt="2023-07-12T16:54:49.155" v="579" actId="1076"/>
          <ac:spMkLst>
            <pc:docMk/>
            <pc:sldMk cId="4097023305" sldId="284"/>
            <ac:spMk id="5" creationId="{F5C9B9F3-3D38-ADFC-7149-3E282503979B}"/>
          </ac:spMkLst>
        </pc:spChg>
        <pc:spChg chg="add del mod">
          <ac:chgData name="Devansh Gupta" userId="07db1ac00c6a2b39" providerId="LiveId" clId="{39427115-2976-4CB2-A157-4BB18F16B7E3}" dt="2023-07-12T16:45:52.376" v="91" actId="478"/>
          <ac:spMkLst>
            <pc:docMk/>
            <pc:sldMk cId="4097023305" sldId="284"/>
            <ac:spMk id="6" creationId="{797B1485-34BF-920D-9C2E-0744BC66FAE8}"/>
          </ac:spMkLst>
        </pc:spChg>
        <pc:spChg chg="add del mod">
          <ac:chgData name="Devansh Gupta" userId="07db1ac00c6a2b39" providerId="LiveId" clId="{39427115-2976-4CB2-A157-4BB18F16B7E3}" dt="2023-07-12T16:46:01.934" v="95" actId="478"/>
          <ac:spMkLst>
            <pc:docMk/>
            <pc:sldMk cId="4097023305" sldId="284"/>
            <ac:spMk id="7" creationId="{7E899EC1-DDA6-DC57-BE1D-3B8D1C8B83E1}"/>
          </ac:spMkLst>
        </pc:spChg>
        <pc:spChg chg="mod">
          <ac:chgData name="Devansh Gupta" userId="07db1ac00c6a2b39" providerId="LiveId" clId="{39427115-2976-4CB2-A157-4BB18F16B7E3}" dt="2023-07-12T16:44:29.731" v="21" actId="1076"/>
          <ac:spMkLst>
            <pc:docMk/>
            <pc:sldMk cId="4097023305" sldId="284"/>
            <ac:spMk id="8" creationId="{CFD63A51-C26C-0724-117C-A39CEF1B17EF}"/>
          </ac:spMkLst>
        </pc:spChg>
        <pc:spChg chg="add del mod">
          <ac:chgData name="Devansh Gupta" userId="07db1ac00c6a2b39" providerId="LiveId" clId="{39427115-2976-4CB2-A157-4BB18F16B7E3}" dt="2023-07-12T16:45:59.156" v="94" actId="478"/>
          <ac:spMkLst>
            <pc:docMk/>
            <pc:sldMk cId="4097023305" sldId="284"/>
            <ac:spMk id="11" creationId="{CCE53AED-3CD4-9629-CDED-81C291C7D457}"/>
          </ac:spMkLst>
        </pc:spChg>
        <pc:spChg chg="add del mod">
          <ac:chgData name="Devansh Gupta" userId="07db1ac00c6a2b39" providerId="LiveId" clId="{39427115-2976-4CB2-A157-4BB18F16B7E3}" dt="2023-07-12T16:51:57.262" v="434"/>
          <ac:spMkLst>
            <pc:docMk/>
            <pc:sldMk cId="4097023305" sldId="284"/>
            <ac:spMk id="17" creationId="{C8C5BB6C-73A4-00D9-5019-2CDE1EB855AD}"/>
          </ac:spMkLst>
        </pc:spChg>
        <pc:spChg chg="add mod">
          <ac:chgData name="Devansh Gupta" userId="07db1ac00c6a2b39" providerId="LiveId" clId="{39427115-2976-4CB2-A157-4BB18F16B7E3}" dt="2023-07-12T16:55:33.906" v="677" actId="1076"/>
          <ac:spMkLst>
            <pc:docMk/>
            <pc:sldMk cId="4097023305" sldId="284"/>
            <ac:spMk id="18" creationId="{EEA5C5CF-EA72-ED39-5E43-0E56F279163A}"/>
          </ac:spMkLst>
        </pc:spChg>
        <pc:spChg chg="add mod">
          <ac:chgData name="Devansh Gupta" userId="07db1ac00c6a2b39" providerId="LiveId" clId="{39427115-2976-4CB2-A157-4BB18F16B7E3}" dt="2023-07-12T16:55:29.589" v="676" actId="1076"/>
          <ac:spMkLst>
            <pc:docMk/>
            <pc:sldMk cId="4097023305" sldId="284"/>
            <ac:spMk id="19" creationId="{D80E5EDD-F0DC-DBF7-AAAB-3270D8A154AB}"/>
          </ac:spMkLst>
        </pc:spChg>
        <pc:spChg chg="add mod">
          <ac:chgData name="Devansh Gupta" userId="07db1ac00c6a2b39" providerId="LiveId" clId="{39427115-2976-4CB2-A157-4BB18F16B7E3}" dt="2023-07-12T16:55:46.762" v="681" actId="14100"/>
          <ac:spMkLst>
            <pc:docMk/>
            <pc:sldMk cId="4097023305" sldId="284"/>
            <ac:spMk id="20" creationId="{C358B23B-DB8A-8E63-EB4F-08EFD648E694}"/>
          </ac:spMkLst>
        </pc:spChg>
        <pc:spChg chg="add mod">
          <ac:chgData name="Devansh Gupta" userId="07db1ac00c6a2b39" providerId="LiveId" clId="{39427115-2976-4CB2-A157-4BB18F16B7E3}" dt="2023-07-12T16:55:38.310" v="678" actId="1076"/>
          <ac:spMkLst>
            <pc:docMk/>
            <pc:sldMk cId="4097023305" sldId="284"/>
            <ac:spMk id="21" creationId="{AA147335-E2E8-D193-2773-1F0B9FA9797C}"/>
          </ac:spMkLst>
        </pc:spChg>
        <pc:spChg chg="add mod">
          <ac:chgData name="Devansh Gupta" userId="07db1ac00c6a2b39" providerId="LiveId" clId="{39427115-2976-4CB2-A157-4BB18F16B7E3}" dt="2023-07-12T16:56:15.953" v="728" actId="14100"/>
          <ac:spMkLst>
            <pc:docMk/>
            <pc:sldMk cId="4097023305" sldId="284"/>
            <ac:spMk id="22" creationId="{8A5EF507-99B7-9B73-8447-1FED1202CB0F}"/>
          </ac:spMkLst>
        </pc:spChg>
        <pc:spChg chg="add mod">
          <ac:chgData name="Devansh Gupta" userId="07db1ac00c6a2b39" providerId="LiveId" clId="{39427115-2976-4CB2-A157-4BB18F16B7E3}" dt="2023-07-12T16:57:25.186" v="842" actId="1035"/>
          <ac:spMkLst>
            <pc:docMk/>
            <pc:sldMk cId="4097023305" sldId="284"/>
            <ac:spMk id="23" creationId="{7E0A9426-243C-13F5-7FC4-173C00218CCE}"/>
          </ac:spMkLst>
        </pc:spChg>
        <pc:spChg chg="add mod">
          <ac:chgData name="Devansh Gupta" userId="07db1ac00c6a2b39" providerId="LiveId" clId="{39427115-2976-4CB2-A157-4BB18F16B7E3}" dt="2023-07-12T16:58:04.577" v="885" actId="14100"/>
          <ac:spMkLst>
            <pc:docMk/>
            <pc:sldMk cId="4097023305" sldId="284"/>
            <ac:spMk id="24" creationId="{CECC7247-3F1C-EB9F-B247-F4F9703D9224}"/>
          </ac:spMkLst>
        </pc:spChg>
        <pc:spChg chg="del mod">
          <ac:chgData name="Devansh Gupta" userId="07db1ac00c6a2b39" providerId="LiveId" clId="{39427115-2976-4CB2-A157-4BB18F16B7E3}" dt="2023-07-12T16:45:57.265" v="93" actId="478"/>
          <ac:spMkLst>
            <pc:docMk/>
            <pc:sldMk cId="4097023305" sldId="284"/>
            <ac:spMk id="26" creationId="{06930851-3EE7-5B25-F590-CCB7467A2094}"/>
          </ac:spMkLst>
        </pc:spChg>
        <pc:picChg chg="del">
          <ac:chgData name="Devansh Gupta" userId="07db1ac00c6a2b39" providerId="LiveId" clId="{39427115-2976-4CB2-A157-4BB18F16B7E3}" dt="2023-07-12T16:43:27.005" v="0" actId="478"/>
          <ac:picMkLst>
            <pc:docMk/>
            <pc:sldMk cId="4097023305" sldId="284"/>
            <ac:picMk id="4" creationId="{6B4A500F-9E12-3AE4-F68A-458CAB497C6E}"/>
          </ac:picMkLst>
        </pc:picChg>
        <pc:picChg chg="add mod">
          <ac:chgData name="Devansh Gupta" userId="07db1ac00c6a2b39" providerId="LiveId" clId="{39427115-2976-4CB2-A157-4BB18F16B7E3}" dt="2023-07-12T16:54:54.914" v="616" actId="1036"/>
          <ac:picMkLst>
            <pc:docMk/>
            <pc:sldMk cId="4097023305" sldId="284"/>
            <ac:picMk id="9" creationId="{6AE030D0-4D4D-E3B2-D65A-B99C61EF68BC}"/>
          </ac:picMkLst>
        </pc:picChg>
        <pc:picChg chg="add mod">
          <ac:chgData name="Devansh Gupta" userId="07db1ac00c6a2b39" providerId="LiveId" clId="{39427115-2976-4CB2-A157-4BB18F16B7E3}" dt="2023-07-12T16:55:04.699" v="671" actId="1076"/>
          <ac:picMkLst>
            <pc:docMk/>
            <pc:sldMk cId="4097023305" sldId="284"/>
            <ac:picMk id="12" creationId="{2B5EC18C-E26F-C27D-CEDB-472CD2102B06}"/>
          </ac:picMkLst>
        </pc:picChg>
        <pc:picChg chg="add mod modCrop">
          <ac:chgData name="Devansh Gupta" userId="07db1ac00c6a2b39" providerId="LiveId" clId="{39427115-2976-4CB2-A157-4BB18F16B7E3}" dt="2023-07-12T16:55:08.541" v="672" actId="1076"/>
          <ac:picMkLst>
            <pc:docMk/>
            <pc:sldMk cId="4097023305" sldId="284"/>
            <ac:picMk id="14" creationId="{24CD7CC4-0A10-B4C0-63A5-2995A676D9DF}"/>
          </ac:picMkLst>
        </pc:picChg>
        <pc:picChg chg="add mod">
          <ac:chgData name="Devansh Gupta" userId="07db1ac00c6a2b39" providerId="LiveId" clId="{39427115-2976-4CB2-A157-4BB18F16B7E3}" dt="2023-07-12T16:55:13.700" v="673" actId="1076"/>
          <ac:picMkLst>
            <pc:docMk/>
            <pc:sldMk cId="4097023305" sldId="284"/>
            <ac:picMk id="16" creationId="{7399D36F-133C-9450-CB17-AC3F104CB239}"/>
          </ac:picMkLst>
        </pc:picChg>
      </pc:sldChg>
      <pc:sldChg chg="modSp mod">
        <pc:chgData name="Devansh Gupta" userId="07db1ac00c6a2b39" providerId="LiveId" clId="{39427115-2976-4CB2-A157-4BB18F16B7E3}" dt="2023-07-12T16:58:32.638" v="903" actId="14100"/>
        <pc:sldMkLst>
          <pc:docMk/>
          <pc:sldMk cId="3780002892" sldId="287"/>
        </pc:sldMkLst>
        <pc:spChg chg="mod">
          <ac:chgData name="Devansh Gupta" userId="07db1ac00c6a2b39" providerId="LiveId" clId="{39427115-2976-4CB2-A157-4BB18F16B7E3}" dt="2023-07-12T16:58:32.638" v="903" actId="14100"/>
          <ac:spMkLst>
            <pc:docMk/>
            <pc:sldMk cId="3780002892" sldId="287"/>
            <ac:spMk id="3" creationId="{665BC0F7-9BAB-2ADE-CF39-13047262085B}"/>
          </ac:spMkLst>
        </pc:spChg>
      </pc:sldChg>
      <pc:sldChg chg="modSp del mod">
        <pc:chgData name="Devansh Gupta" userId="07db1ac00c6a2b39" providerId="LiveId" clId="{39427115-2976-4CB2-A157-4BB18F16B7E3}" dt="2023-07-12T17:31:48.219" v="1645" actId="47"/>
        <pc:sldMkLst>
          <pc:docMk/>
          <pc:sldMk cId="1646725871" sldId="292"/>
        </pc:sldMkLst>
        <pc:spChg chg="mod">
          <ac:chgData name="Devansh Gupta" userId="07db1ac00c6a2b39" providerId="LiveId" clId="{39427115-2976-4CB2-A157-4BB18F16B7E3}" dt="2023-07-12T17:15:42.968" v="1071" actId="20577"/>
          <ac:spMkLst>
            <pc:docMk/>
            <pc:sldMk cId="1646725871" sldId="292"/>
            <ac:spMk id="2" creationId="{D1EDB732-6FD3-D0DA-92AF-1D7A68E3A3EE}"/>
          </ac:spMkLst>
        </pc:spChg>
      </pc:sldChg>
      <pc:sldChg chg="del">
        <pc:chgData name="Devansh Gupta" userId="07db1ac00c6a2b39" providerId="LiveId" clId="{39427115-2976-4CB2-A157-4BB18F16B7E3}" dt="2023-07-12T17:17:20.504" v="1094" actId="47"/>
        <pc:sldMkLst>
          <pc:docMk/>
          <pc:sldMk cId="3095245344" sldId="293"/>
        </pc:sldMkLst>
      </pc:sldChg>
      <pc:sldChg chg="modSp mod">
        <pc:chgData name="Devansh Gupta" userId="07db1ac00c6a2b39" providerId="LiveId" clId="{39427115-2976-4CB2-A157-4BB18F16B7E3}" dt="2023-07-12T17:22:09.287" v="1116" actId="14100"/>
        <pc:sldMkLst>
          <pc:docMk/>
          <pc:sldMk cId="591722392" sldId="294"/>
        </pc:sldMkLst>
        <pc:spChg chg="mod">
          <ac:chgData name="Devansh Gupta" userId="07db1ac00c6a2b39" providerId="LiveId" clId="{39427115-2976-4CB2-A157-4BB18F16B7E3}" dt="2023-07-12T17:22:09.287" v="1116" actId="14100"/>
          <ac:spMkLst>
            <pc:docMk/>
            <pc:sldMk cId="591722392" sldId="294"/>
            <ac:spMk id="2" creationId="{9E67AD6B-0EBB-7092-13C6-240F8A4A4E99}"/>
          </ac:spMkLst>
        </pc:spChg>
      </pc:sldChg>
      <pc:sldChg chg="modSp mod">
        <pc:chgData name="Devansh Gupta" userId="07db1ac00c6a2b39" providerId="LiveId" clId="{39427115-2976-4CB2-A157-4BB18F16B7E3}" dt="2023-07-12T17:23:20.066" v="1186" actId="20577"/>
        <pc:sldMkLst>
          <pc:docMk/>
          <pc:sldMk cId="866533554" sldId="296"/>
        </pc:sldMkLst>
        <pc:spChg chg="mod">
          <ac:chgData name="Devansh Gupta" userId="07db1ac00c6a2b39" providerId="LiveId" clId="{39427115-2976-4CB2-A157-4BB18F16B7E3}" dt="2023-07-12T17:13:32.046" v="983" actId="1076"/>
          <ac:spMkLst>
            <pc:docMk/>
            <pc:sldMk cId="866533554" sldId="296"/>
            <ac:spMk id="2" creationId="{A2C579D0-D5BE-BC05-B3B3-05E97433F452}"/>
          </ac:spMkLst>
        </pc:spChg>
        <pc:spChg chg="mod">
          <ac:chgData name="Devansh Gupta" userId="07db1ac00c6a2b39" providerId="LiveId" clId="{39427115-2976-4CB2-A157-4BB18F16B7E3}" dt="2023-07-12T17:22:57.683" v="1142" actId="108"/>
          <ac:spMkLst>
            <pc:docMk/>
            <pc:sldMk cId="866533554" sldId="296"/>
            <ac:spMk id="8" creationId="{A166C0EF-C5A6-69F2-BCD5-6F3E10322961}"/>
          </ac:spMkLst>
        </pc:spChg>
        <pc:spChg chg="mod">
          <ac:chgData name="Devansh Gupta" userId="07db1ac00c6a2b39" providerId="LiveId" clId="{39427115-2976-4CB2-A157-4BB18F16B7E3}" dt="2023-07-12T17:23:20.066" v="1186" actId="20577"/>
          <ac:spMkLst>
            <pc:docMk/>
            <pc:sldMk cId="866533554" sldId="296"/>
            <ac:spMk id="10" creationId="{D5589FD6-C049-67E3-0386-55C9E18A5B7F}"/>
          </ac:spMkLst>
        </pc:spChg>
      </pc:sldChg>
      <pc:sldChg chg="del">
        <pc:chgData name="Devansh Gupta" userId="07db1ac00c6a2b39" providerId="LiveId" clId="{39427115-2976-4CB2-A157-4BB18F16B7E3}" dt="2023-07-12T16:58:12.289" v="886" actId="47"/>
        <pc:sldMkLst>
          <pc:docMk/>
          <pc:sldMk cId="3932650859" sldId="297"/>
        </pc:sldMkLst>
      </pc:sldChg>
      <pc:sldChg chg="addSp delSp modSp mod">
        <pc:chgData name="Devansh Gupta" userId="07db1ac00c6a2b39" providerId="LiveId" clId="{39427115-2976-4CB2-A157-4BB18F16B7E3}" dt="2023-07-12T17:16:04.657" v="1091" actId="1076"/>
        <pc:sldMkLst>
          <pc:docMk/>
          <pc:sldMk cId="3579791780" sldId="298"/>
        </pc:sldMkLst>
        <pc:spChg chg="mod">
          <ac:chgData name="Devansh Gupta" userId="07db1ac00c6a2b39" providerId="LiveId" clId="{39427115-2976-4CB2-A157-4BB18F16B7E3}" dt="2023-07-12T17:16:04.657" v="1091" actId="1076"/>
          <ac:spMkLst>
            <pc:docMk/>
            <pc:sldMk cId="3579791780" sldId="298"/>
            <ac:spMk id="2" creationId="{C8936564-B457-132F-8F44-2F6F420FCC76}"/>
          </ac:spMkLst>
        </pc:spChg>
        <pc:picChg chg="add mod">
          <ac:chgData name="Devansh Gupta" userId="07db1ac00c6a2b39" providerId="LiveId" clId="{39427115-2976-4CB2-A157-4BB18F16B7E3}" dt="2023-07-12T17:03:46.642" v="920" actId="14100"/>
          <ac:picMkLst>
            <pc:docMk/>
            <pc:sldMk cId="3579791780" sldId="298"/>
            <ac:picMk id="6" creationId="{E7CC2CAE-56B9-3EEE-EBDD-8B101FC762FA}"/>
          </ac:picMkLst>
        </pc:picChg>
        <pc:picChg chg="del">
          <ac:chgData name="Devansh Gupta" userId="07db1ac00c6a2b39" providerId="LiveId" clId="{39427115-2976-4CB2-A157-4BB18F16B7E3}" dt="2023-07-12T17:03:09.223" v="904" actId="478"/>
          <ac:picMkLst>
            <pc:docMk/>
            <pc:sldMk cId="3579791780" sldId="298"/>
            <ac:picMk id="15" creationId="{038990B9-EAA0-1581-C69F-1EF8FBEE020C}"/>
          </ac:picMkLst>
        </pc:picChg>
        <pc:cxnChg chg="add mod">
          <ac:chgData name="Devansh Gupta" userId="07db1ac00c6a2b39" providerId="LiveId" clId="{39427115-2976-4CB2-A157-4BB18F16B7E3}" dt="2023-07-12T17:04:09.785" v="925" actId="13822"/>
          <ac:cxnSpMkLst>
            <pc:docMk/>
            <pc:sldMk cId="3579791780" sldId="298"/>
            <ac:cxnSpMk id="10" creationId="{5D2A8DB1-87C0-6A9C-1EB7-5AEAD613B9D7}"/>
          </ac:cxnSpMkLst>
        </pc:cxnChg>
        <pc:cxnChg chg="del mod">
          <ac:chgData name="Devansh Gupta" userId="07db1ac00c6a2b39" providerId="LiveId" clId="{39427115-2976-4CB2-A157-4BB18F16B7E3}" dt="2023-07-12T17:03:59.108" v="923" actId="478"/>
          <ac:cxnSpMkLst>
            <pc:docMk/>
            <pc:sldMk cId="3579791780" sldId="298"/>
            <ac:cxnSpMk id="27" creationId="{8AB88F8B-44D8-D255-E47C-3FFFE295251C}"/>
          </ac:cxnSpMkLst>
        </pc:cxnChg>
        <pc:cxnChg chg="del mod">
          <ac:chgData name="Devansh Gupta" userId="07db1ac00c6a2b39" providerId="LiveId" clId="{39427115-2976-4CB2-A157-4BB18F16B7E3}" dt="2023-07-12T17:03:56.137" v="922" actId="478"/>
          <ac:cxnSpMkLst>
            <pc:docMk/>
            <pc:sldMk cId="3579791780" sldId="298"/>
            <ac:cxnSpMk id="33" creationId="{88434503-3ED4-E858-5007-AC07AA3BB29B}"/>
          </ac:cxnSpMkLst>
        </pc:cxnChg>
      </pc:sldChg>
      <pc:sldChg chg="addSp delSp modSp del mod ord">
        <pc:chgData name="Devansh Gupta" userId="07db1ac00c6a2b39" providerId="LiveId" clId="{39427115-2976-4CB2-A157-4BB18F16B7E3}" dt="2023-07-12T17:37:22.347" v="1967" actId="47"/>
        <pc:sldMkLst>
          <pc:docMk/>
          <pc:sldMk cId="748085262" sldId="299"/>
        </pc:sldMkLst>
        <pc:picChg chg="add del mod">
          <ac:chgData name="Devansh Gupta" userId="07db1ac00c6a2b39" providerId="LiveId" clId="{39427115-2976-4CB2-A157-4BB18F16B7E3}" dt="2023-07-12T17:33:23.110" v="1690" actId="478"/>
          <ac:picMkLst>
            <pc:docMk/>
            <pc:sldMk cId="748085262" sldId="299"/>
            <ac:picMk id="3" creationId="{89025E8B-7A92-095E-B388-D8214D006450}"/>
          </ac:picMkLst>
        </pc:picChg>
        <pc:picChg chg="mod">
          <ac:chgData name="Devansh Gupta" userId="07db1ac00c6a2b39" providerId="LiveId" clId="{39427115-2976-4CB2-A157-4BB18F16B7E3}" dt="2023-07-12T17:17:27.929" v="1095" actId="1076"/>
          <ac:picMkLst>
            <pc:docMk/>
            <pc:sldMk cId="748085262" sldId="299"/>
            <ac:picMk id="8" creationId="{A005F499-3077-050A-AA81-23738A0F1E81}"/>
          </ac:picMkLst>
        </pc:picChg>
      </pc:sldChg>
      <pc:sldChg chg="modSp mod ord">
        <pc:chgData name="Devansh Gupta" userId="07db1ac00c6a2b39" providerId="LiveId" clId="{39427115-2976-4CB2-A157-4BB18F16B7E3}" dt="2023-07-12T17:42:46.237" v="1989" actId="113"/>
        <pc:sldMkLst>
          <pc:docMk/>
          <pc:sldMk cId="1412364165" sldId="301"/>
        </pc:sldMkLst>
        <pc:spChg chg="mod">
          <ac:chgData name="Devansh Gupta" userId="07db1ac00c6a2b39" providerId="LiveId" clId="{39427115-2976-4CB2-A157-4BB18F16B7E3}" dt="2023-07-12T17:24:25.423" v="1271" actId="108"/>
          <ac:spMkLst>
            <pc:docMk/>
            <pc:sldMk cId="1412364165" sldId="301"/>
            <ac:spMk id="7" creationId="{98F8E527-BE1E-1CB9-10B5-5B5687FFA82E}"/>
          </ac:spMkLst>
        </pc:spChg>
        <pc:spChg chg="mod">
          <ac:chgData name="Devansh Gupta" userId="07db1ac00c6a2b39" providerId="LiveId" clId="{39427115-2976-4CB2-A157-4BB18F16B7E3}" dt="2023-07-12T17:23:43.907" v="1189" actId="1076"/>
          <ac:spMkLst>
            <pc:docMk/>
            <pc:sldMk cId="1412364165" sldId="301"/>
            <ac:spMk id="10" creationId="{EE2A0F4C-9ADD-545A-98AC-B024179665F7}"/>
          </ac:spMkLst>
        </pc:spChg>
        <pc:spChg chg="mod">
          <ac:chgData name="Devansh Gupta" userId="07db1ac00c6a2b39" providerId="LiveId" clId="{39427115-2976-4CB2-A157-4BB18F16B7E3}" dt="2023-07-12T17:23:46.746" v="1190" actId="1076"/>
          <ac:spMkLst>
            <pc:docMk/>
            <pc:sldMk cId="1412364165" sldId="301"/>
            <ac:spMk id="13" creationId="{37A2E1DE-2B2C-D37F-4CFC-C8DB302365BB}"/>
          </ac:spMkLst>
        </pc:spChg>
        <pc:spChg chg="mod">
          <ac:chgData name="Devansh Gupta" userId="07db1ac00c6a2b39" providerId="LiveId" clId="{39427115-2976-4CB2-A157-4BB18F16B7E3}" dt="2023-07-12T17:42:46.237" v="1989" actId="113"/>
          <ac:spMkLst>
            <pc:docMk/>
            <pc:sldMk cId="1412364165" sldId="301"/>
            <ac:spMk id="18" creationId="{023C5529-DCA3-75A4-9557-2A419EF556D9}"/>
          </ac:spMkLst>
        </pc:spChg>
      </pc:sldChg>
      <pc:sldChg chg="del">
        <pc:chgData name="Devansh Gupta" userId="07db1ac00c6a2b39" providerId="LiveId" clId="{39427115-2976-4CB2-A157-4BB18F16B7E3}" dt="2023-07-12T17:14:55.646" v="999" actId="47"/>
        <pc:sldMkLst>
          <pc:docMk/>
          <pc:sldMk cId="235940214" sldId="302"/>
        </pc:sldMkLst>
      </pc:sldChg>
      <pc:sldChg chg="add del">
        <pc:chgData name="Devansh Gupta" userId="07db1ac00c6a2b39" providerId="LiveId" clId="{39427115-2976-4CB2-A157-4BB18F16B7E3}" dt="2023-07-12T17:43:19.900" v="1992" actId="47"/>
        <pc:sldMkLst>
          <pc:docMk/>
          <pc:sldMk cId="202548974" sldId="303"/>
        </pc:sldMkLst>
      </pc:sldChg>
      <pc:sldChg chg="new del">
        <pc:chgData name="Devansh Gupta" userId="07db1ac00c6a2b39" providerId="LiveId" clId="{39427115-2976-4CB2-A157-4BB18F16B7E3}" dt="2023-07-12T17:25:13.044" v="1274" actId="47"/>
        <pc:sldMkLst>
          <pc:docMk/>
          <pc:sldMk cId="743145126" sldId="304"/>
        </pc:sldMkLst>
      </pc:sldChg>
      <pc:sldChg chg="modSp new del mod">
        <pc:chgData name="Devansh Gupta" userId="07db1ac00c6a2b39" providerId="LiveId" clId="{39427115-2976-4CB2-A157-4BB18F16B7E3}" dt="2023-07-12T17:05:36.983" v="929" actId="47"/>
        <pc:sldMkLst>
          <pc:docMk/>
          <pc:sldMk cId="3150774625" sldId="304"/>
        </pc:sldMkLst>
        <pc:spChg chg="mod">
          <ac:chgData name="Devansh Gupta" userId="07db1ac00c6a2b39" providerId="LiveId" clId="{39427115-2976-4CB2-A157-4BB18F16B7E3}" dt="2023-07-12T17:05:28.582" v="928"/>
          <ac:spMkLst>
            <pc:docMk/>
            <pc:sldMk cId="3150774625" sldId="304"/>
            <ac:spMk id="3" creationId="{C776F518-AE15-9079-E5BD-18379F6DBE68}"/>
          </ac:spMkLst>
        </pc:spChg>
      </pc:sldChg>
      <pc:sldChg chg="addSp delSp modSp new add del mod">
        <pc:chgData name="Devansh Gupta" userId="07db1ac00c6a2b39" providerId="LiveId" clId="{39427115-2976-4CB2-A157-4BB18F16B7E3}" dt="2023-07-12T17:41:28.421" v="1987" actId="2696"/>
        <pc:sldMkLst>
          <pc:docMk/>
          <pc:sldMk cId="2989335063" sldId="305"/>
        </pc:sldMkLst>
        <pc:spChg chg="mod">
          <ac:chgData name="Devansh Gupta" userId="07db1ac00c6a2b39" providerId="LiveId" clId="{39427115-2976-4CB2-A157-4BB18F16B7E3}" dt="2023-07-12T17:25:26.566" v="1275"/>
          <ac:spMkLst>
            <pc:docMk/>
            <pc:sldMk cId="2989335063" sldId="305"/>
            <ac:spMk id="2" creationId="{01502CC4-BFEA-9151-89BC-4A3AA7552D8F}"/>
          </ac:spMkLst>
        </pc:spChg>
        <pc:spChg chg="mod">
          <ac:chgData name="Devansh Gupta" userId="07db1ac00c6a2b39" providerId="LiveId" clId="{39427115-2976-4CB2-A157-4BB18F16B7E3}" dt="2023-07-12T17:31:27.867" v="1644" actId="113"/>
          <ac:spMkLst>
            <pc:docMk/>
            <pc:sldMk cId="2989335063" sldId="305"/>
            <ac:spMk id="3" creationId="{C170791B-581E-3759-39BD-3361D19DD792}"/>
          </ac:spMkLst>
        </pc:spChg>
        <pc:spChg chg="del">
          <ac:chgData name="Devansh Gupta" userId="07db1ac00c6a2b39" providerId="LiveId" clId="{39427115-2976-4CB2-A157-4BB18F16B7E3}" dt="2023-07-12T17:25:42.073" v="1276" actId="478"/>
          <ac:spMkLst>
            <pc:docMk/>
            <pc:sldMk cId="2989335063" sldId="305"/>
            <ac:spMk id="4" creationId="{2BCD551F-FCE2-F2DD-D2E8-46508DF288ED}"/>
          </ac:spMkLst>
        </pc:spChg>
        <pc:spChg chg="mod">
          <ac:chgData name="Devansh Gupta" userId="07db1ac00c6a2b39" providerId="LiveId" clId="{39427115-2976-4CB2-A157-4BB18F16B7E3}" dt="2023-07-12T17:27:57.291" v="1386" actId="20577"/>
          <ac:spMkLst>
            <pc:docMk/>
            <pc:sldMk cId="2989335063" sldId="305"/>
            <ac:spMk id="5" creationId="{7F95D17E-B54A-CBFE-F8E7-0114A0E28187}"/>
          </ac:spMkLst>
        </pc:spChg>
        <pc:spChg chg="del">
          <ac:chgData name="Devansh Gupta" userId="07db1ac00c6a2b39" providerId="LiveId" clId="{39427115-2976-4CB2-A157-4BB18F16B7E3}" dt="2023-07-12T17:26:25.327" v="1288" actId="478"/>
          <ac:spMkLst>
            <pc:docMk/>
            <pc:sldMk cId="2989335063" sldId="305"/>
            <ac:spMk id="6" creationId="{0F3864C2-A37E-336B-7E53-0F939A1D4713}"/>
          </ac:spMkLst>
        </pc:spChg>
        <pc:spChg chg="add del mod">
          <ac:chgData name="Devansh Gupta" userId="07db1ac00c6a2b39" providerId="LiveId" clId="{39427115-2976-4CB2-A157-4BB18F16B7E3}" dt="2023-07-12T17:30:25.129" v="1598"/>
          <ac:spMkLst>
            <pc:docMk/>
            <pc:sldMk cId="2989335063" sldId="305"/>
            <ac:spMk id="10" creationId="{2B1B74B9-A0F0-C7B1-CC31-F42A302876B1}"/>
          </ac:spMkLst>
        </pc:spChg>
        <pc:spChg chg="add del mod">
          <ac:chgData name="Devansh Gupta" userId="07db1ac00c6a2b39" providerId="LiveId" clId="{39427115-2976-4CB2-A157-4BB18F16B7E3}" dt="2023-07-12T17:30:25.129" v="1600"/>
          <ac:spMkLst>
            <pc:docMk/>
            <pc:sldMk cId="2989335063" sldId="305"/>
            <ac:spMk id="11" creationId="{31FCA8E5-4A9C-2714-9D69-1D492F6C1400}"/>
          </ac:spMkLst>
        </pc:spChg>
      </pc:sldChg>
      <pc:sldChg chg="addSp delSp modSp new mod">
        <pc:chgData name="Devansh Gupta" userId="07db1ac00c6a2b39" providerId="LiveId" clId="{39427115-2976-4CB2-A157-4BB18F16B7E3}" dt="2023-07-12T17:43:56.081" v="2002"/>
        <pc:sldMkLst>
          <pc:docMk/>
          <pc:sldMk cId="3753438109" sldId="306"/>
        </pc:sldMkLst>
        <pc:spChg chg="mod">
          <ac:chgData name="Devansh Gupta" userId="07db1ac00c6a2b39" providerId="LiveId" clId="{39427115-2976-4CB2-A157-4BB18F16B7E3}" dt="2023-07-12T17:37:15.756" v="1966" actId="113"/>
          <ac:spMkLst>
            <pc:docMk/>
            <pc:sldMk cId="3753438109" sldId="306"/>
            <ac:spMk id="2" creationId="{2433C4DF-D709-1CF4-E642-04AADDCF5E8D}"/>
          </ac:spMkLst>
        </pc:spChg>
        <pc:spChg chg="mod">
          <ac:chgData name="Devansh Gupta" userId="07db1ac00c6a2b39" providerId="LiveId" clId="{39427115-2976-4CB2-A157-4BB18F16B7E3}" dt="2023-07-12T17:34:31.588" v="1754" actId="20577"/>
          <ac:spMkLst>
            <pc:docMk/>
            <pc:sldMk cId="3753438109" sldId="306"/>
            <ac:spMk id="8" creationId="{C6E1A7EC-5D53-99AF-6E15-531A38270DE9}"/>
          </ac:spMkLst>
        </pc:spChg>
        <pc:spChg chg="mod">
          <ac:chgData name="Devansh Gupta" userId="07db1ac00c6a2b39" providerId="LiveId" clId="{39427115-2976-4CB2-A157-4BB18F16B7E3}" dt="2023-07-12T17:34:35.357" v="1760" actId="20577"/>
          <ac:spMkLst>
            <pc:docMk/>
            <pc:sldMk cId="3753438109" sldId="306"/>
            <ac:spMk id="9" creationId="{C5B5AF5A-8C85-D67B-DE92-95006D01115A}"/>
          </ac:spMkLst>
        </pc:spChg>
        <pc:spChg chg="mod">
          <ac:chgData name="Devansh Gupta" userId="07db1ac00c6a2b39" providerId="LiveId" clId="{39427115-2976-4CB2-A157-4BB18F16B7E3}" dt="2023-07-12T17:34:42.136" v="1775" actId="20577"/>
          <ac:spMkLst>
            <pc:docMk/>
            <pc:sldMk cId="3753438109" sldId="306"/>
            <ac:spMk id="10" creationId="{1AE3C754-8102-761C-24B4-FA70F7626E4E}"/>
          </ac:spMkLst>
        </pc:spChg>
        <pc:spChg chg="mod">
          <ac:chgData name="Devansh Gupta" userId="07db1ac00c6a2b39" providerId="LiveId" clId="{39427115-2976-4CB2-A157-4BB18F16B7E3}" dt="2023-07-12T17:34:48.684" v="1790" actId="20577"/>
          <ac:spMkLst>
            <pc:docMk/>
            <pc:sldMk cId="3753438109" sldId="306"/>
            <ac:spMk id="11" creationId="{7154E60D-57B3-DA4C-08A9-F8EF19CC498F}"/>
          </ac:spMkLst>
        </pc:spChg>
        <pc:spChg chg="mod">
          <ac:chgData name="Devansh Gupta" userId="07db1ac00c6a2b39" providerId="LiveId" clId="{39427115-2976-4CB2-A157-4BB18F16B7E3}" dt="2023-07-12T17:35:49.926" v="1827" actId="14100"/>
          <ac:spMkLst>
            <pc:docMk/>
            <pc:sldMk cId="3753438109" sldId="306"/>
            <ac:spMk id="12" creationId="{BDCA3031-8FAD-2BD5-719F-2F76A9B5770F}"/>
          </ac:spMkLst>
        </pc:spChg>
        <pc:spChg chg="add mod">
          <ac:chgData name="Devansh Gupta" userId="07db1ac00c6a2b39" providerId="LiveId" clId="{39427115-2976-4CB2-A157-4BB18F16B7E3}" dt="2023-07-12T17:43:54.762" v="2000" actId="1076"/>
          <ac:spMkLst>
            <pc:docMk/>
            <pc:sldMk cId="3753438109" sldId="306"/>
            <ac:spMk id="21" creationId="{151EBBFF-2585-DAF5-445D-C32058BFED77}"/>
          </ac:spMkLst>
        </pc:spChg>
        <pc:picChg chg="add mod">
          <ac:chgData name="Devansh Gupta" userId="07db1ac00c6a2b39" providerId="LiveId" clId="{39427115-2976-4CB2-A157-4BB18F16B7E3}" dt="2023-07-12T17:32:45.437" v="1680" actId="1076"/>
          <ac:picMkLst>
            <pc:docMk/>
            <pc:sldMk cId="3753438109" sldId="306"/>
            <ac:picMk id="16" creationId="{6DB8B158-C239-10A9-3416-0EBA5C77529E}"/>
          </ac:picMkLst>
        </pc:picChg>
        <pc:picChg chg="add mod">
          <ac:chgData name="Devansh Gupta" userId="07db1ac00c6a2b39" providerId="LiveId" clId="{39427115-2976-4CB2-A157-4BB18F16B7E3}" dt="2023-07-12T17:33:03.116" v="1684" actId="1076"/>
          <ac:picMkLst>
            <pc:docMk/>
            <pc:sldMk cId="3753438109" sldId="306"/>
            <ac:picMk id="17" creationId="{3C02E138-F5B8-6A5C-BFAA-AE47B8ACDC3F}"/>
          </ac:picMkLst>
        </pc:picChg>
        <pc:picChg chg="add mod">
          <ac:chgData name="Devansh Gupta" userId="07db1ac00c6a2b39" providerId="LiveId" clId="{39427115-2976-4CB2-A157-4BB18F16B7E3}" dt="2023-07-12T17:33:15.971" v="1688" actId="1076"/>
          <ac:picMkLst>
            <pc:docMk/>
            <pc:sldMk cId="3753438109" sldId="306"/>
            <ac:picMk id="18" creationId="{597A8BA6-8947-33AC-2BFB-8A46FA1FB462}"/>
          </ac:picMkLst>
        </pc:picChg>
        <pc:picChg chg="add mod">
          <ac:chgData name="Devansh Gupta" userId="07db1ac00c6a2b39" providerId="LiveId" clId="{39427115-2976-4CB2-A157-4BB18F16B7E3}" dt="2023-07-12T17:33:36.731" v="1695" actId="1076"/>
          <ac:picMkLst>
            <pc:docMk/>
            <pc:sldMk cId="3753438109" sldId="306"/>
            <ac:picMk id="19" creationId="{4D713311-ECD8-FCE5-B875-12768462275F}"/>
          </ac:picMkLst>
        </pc:picChg>
        <pc:picChg chg="add mod">
          <ac:chgData name="Devansh Gupta" userId="07db1ac00c6a2b39" providerId="LiveId" clId="{39427115-2976-4CB2-A157-4BB18F16B7E3}" dt="2023-07-12T17:33:49.690" v="1698" actId="1076"/>
          <ac:picMkLst>
            <pc:docMk/>
            <pc:sldMk cId="3753438109" sldId="306"/>
            <ac:picMk id="20" creationId="{583FE325-D18A-CA17-4E46-1D982AF97A57}"/>
          </ac:picMkLst>
        </pc:picChg>
        <pc:picChg chg="add del mod">
          <ac:chgData name="Devansh Gupta" userId="07db1ac00c6a2b39" providerId="LiveId" clId="{39427115-2976-4CB2-A157-4BB18F16B7E3}" dt="2023-07-12T17:43:56.081" v="2002"/>
          <ac:picMkLst>
            <pc:docMk/>
            <pc:sldMk cId="3753438109" sldId="306"/>
            <ac:picMk id="22" creationId="{8551F1F5-6151-9D6D-29D4-9523A167D06E}"/>
          </ac:picMkLst>
        </pc:picChg>
      </pc:sldChg>
      <pc:sldChg chg="modSp new mod">
        <pc:chgData name="Devansh Gupta" userId="07db1ac00c6a2b39" providerId="LiveId" clId="{39427115-2976-4CB2-A157-4BB18F16B7E3}" dt="2023-07-12T17:40:50.941" v="1984" actId="255"/>
        <pc:sldMkLst>
          <pc:docMk/>
          <pc:sldMk cId="840453307" sldId="307"/>
        </pc:sldMkLst>
        <pc:spChg chg="mod">
          <ac:chgData name="Devansh Gupta" userId="07db1ac00c6a2b39" providerId="LiveId" clId="{39427115-2976-4CB2-A157-4BB18F16B7E3}" dt="2023-07-12T17:37:49.232" v="1977" actId="20577"/>
          <ac:spMkLst>
            <pc:docMk/>
            <pc:sldMk cId="840453307" sldId="307"/>
            <ac:spMk id="2" creationId="{AAC6CDEA-0DE2-7AB1-F83C-FDE2810546E4}"/>
          </ac:spMkLst>
        </pc:spChg>
        <pc:spChg chg="mod">
          <ac:chgData name="Devansh Gupta" userId="07db1ac00c6a2b39" providerId="LiveId" clId="{39427115-2976-4CB2-A157-4BB18F16B7E3}" dt="2023-07-12T17:40:50.941" v="1984" actId="255"/>
          <ac:spMkLst>
            <pc:docMk/>
            <pc:sldMk cId="840453307" sldId="307"/>
            <ac:spMk id="3" creationId="{463A2C00-81E1-B1FA-F0E5-58AEDD16B931}"/>
          </ac:spMkLst>
        </pc:spChg>
      </pc:sldChg>
      <pc:sldChg chg="modSp new mod addCm delCm">
        <pc:chgData name="Devansh Gupta" userId="07db1ac00c6a2b39" providerId="LiveId" clId="{39427115-2976-4CB2-A157-4BB18F16B7E3}" dt="2023-07-12T17:51:36.911" v="2065" actId="255"/>
        <pc:sldMkLst>
          <pc:docMk/>
          <pc:sldMk cId="3904507507" sldId="308"/>
        </pc:sldMkLst>
        <pc:spChg chg="mod">
          <ac:chgData name="Devansh Gupta" userId="07db1ac00c6a2b39" providerId="LiveId" clId="{39427115-2976-4CB2-A157-4BB18F16B7E3}" dt="2023-07-12T17:44:37.696" v="2026" actId="113"/>
          <ac:spMkLst>
            <pc:docMk/>
            <pc:sldMk cId="3904507507" sldId="308"/>
            <ac:spMk id="2" creationId="{6C149626-34D5-C4BD-DA5E-4D0E0343F355}"/>
          </ac:spMkLst>
        </pc:spChg>
        <pc:spChg chg="mod">
          <ac:chgData name="Devansh Gupta" userId="07db1ac00c6a2b39" providerId="LiveId" clId="{39427115-2976-4CB2-A157-4BB18F16B7E3}" dt="2023-07-12T17:45:03.933" v="2029" actId="255"/>
          <ac:spMkLst>
            <pc:docMk/>
            <pc:sldMk cId="3904507507" sldId="308"/>
            <ac:spMk id="3" creationId="{9D09EF77-C705-5887-A3D0-237E14AFD47A}"/>
          </ac:spMkLst>
        </pc:spChg>
        <pc:spChg chg="mod">
          <ac:chgData name="Devansh Gupta" userId="07db1ac00c6a2b39" providerId="LiveId" clId="{39427115-2976-4CB2-A157-4BB18F16B7E3}" dt="2023-07-12T17:48:28.678" v="2045" actId="255"/>
          <ac:spMkLst>
            <pc:docMk/>
            <pc:sldMk cId="3904507507" sldId="308"/>
            <ac:spMk id="4" creationId="{E56FD41C-B284-074B-7B3E-C19AD7CF8DF6}"/>
          </ac:spMkLst>
        </pc:spChg>
        <pc:spChg chg="mod">
          <ac:chgData name="Devansh Gupta" userId="07db1ac00c6a2b39" providerId="LiveId" clId="{39427115-2976-4CB2-A157-4BB18F16B7E3}" dt="2023-07-12T17:44:50.203" v="2028" actId="255"/>
          <ac:spMkLst>
            <pc:docMk/>
            <pc:sldMk cId="3904507507" sldId="308"/>
            <ac:spMk id="5" creationId="{D0300B28-3DA7-E181-F167-AC2943C11617}"/>
          </ac:spMkLst>
        </pc:spChg>
        <pc:spChg chg="mod">
          <ac:chgData name="Devansh Gupta" userId="07db1ac00c6a2b39" providerId="LiveId" clId="{39427115-2976-4CB2-A157-4BB18F16B7E3}" dt="2023-07-12T17:51:36.911" v="2065" actId="255"/>
          <ac:spMkLst>
            <pc:docMk/>
            <pc:sldMk cId="3904507507" sldId="308"/>
            <ac:spMk id="6" creationId="{1D82068D-DBF2-BD2E-9C4D-8C02E8B7F37F}"/>
          </ac:spMkLst>
        </pc:spChg>
      </pc:sldChg>
      <pc:sldChg chg="addSp delSp modSp new mod">
        <pc:chgData name="Devansh Gupta" userId="07db1ac00c6a2b39" providerId="LiveId" clId="{39427115-2976-4CB2-A157-4BB18F16B7E3}" dt="2023-07-12T17:53:50.010" v="2084" actId="20577"/>
        <pc:sldMkLst>
          <pc:docMk/>
          <pc:sldMk cId="1710250957" sldId="309"/>
        </pc:sldMkLst>
        <pc:spChg chg="del">
          <ac:chgData name="Devansh Gupta" userId="07db1ac00c6a2b39" providerId="LiveId" clId="{39427115-2976-4CB2-A157-4BB18F16B7E3}" dt="2023-07-12T17:52:57.568" v="2067" actId="478"/>
          <ac:spMkLst>
            <pc:docMk/>
            <pc:sldMk cId="1710250957" sldId="309"/>
            <ac:spMk id="3" creationId="{133678A5-39A1-D347-A63F-E97F900E43C5}"/>
          </ac:spMkLst>
        </pc:spChg>
        <pc:spChg chg="del">
          <ac:chgData name="Devansh Gupta" userId="07db1ac00c6a2b39" providerId="LiveId" clId="{39427115-2976-4CB2-A157-4BB18F16B7E3}" dt="2023-07-12T17:53:03.090" v="2068" actId="478"/>
          <ac:spMkLst>
            <pc:docMk/>
            <pc:sldMk cId="1710250957" sldId="309"/>
            <ac:spMk id="4" creationId="{7DA28CE3-A46B-AE93-5BB8-333A60E03462}"/>
          </ac:spMkLst>
        </pc:spChg>
        <pc:spChg chg="add mod">
          <ac:chgData name="Devansh Gupta" userId="07db1ac00c6a2b39" providerId="LiveId" clId="{39427115-2976-4CB2-A157-4BB18F16B7E3}" dt="2023-07-12T17:53:50.010" v="2084" actId="20577"/>
          <ac:spMkLst>
            <pc:docMk/>
            <pc:sldMk cId="1710250957" sldId="309"/>
            <ac:spMk id="5" creationId="{ED35BADD-61C7-742A-A7C9-D5CB8A8BE85B}"/>
          </ac:spMkLst>
        </pc:spChg>
      </pc:sldChg>
      <pc:sldChg chg="addSp delSp modSp new del mod">
        <pc:chgData name="Devansh Gupta" userId="07db1ac00c6a2b39" providerId="LiveId" clId="{39427115-2976-4CB2-A157-4BB18F16B7E3}" dt="2023-07-12T17:54:53.697" v="2103" actId="47"/>
        <pc:sldMkLst>
          <pc:docMk/>
          <pc:sldMk cId="3578168906" sldId="310"/>
        </pc:sldMkLst>
        <pc:spChg chg="mod">
          <ac:chgData name="Devansh Gupta" userId="07db1ac00c6a2b39" providerId="LiveId" clId="{39427115-2976-4CB2-A157-4BB18F16B7E3}" dt="2023-07-12T17:54:17.223" v="2100" actId="20577"/>
          <ac:spMkLst>
            <pc:docMk/>
            <pc:sldMk cId="3578168906" sldId="310"/>
            <ac:spMk id="2" creationId="{5ECC8496-40B3-AF48-A2A0-510560B309B7}"/>
          </ac:spMkLst>
        </pc:spChg>
        <pc:spChg chg="del">
          <ac:chgData name="Devansh Gupta" userId="07db1ac00c6a2b39" providerId="LiveId" clId="{39427115-2976-4CB2-A157-4BB18F16B7E3}" dt="2023-07-12T17:54:34.027" v="2101"/>
          <ac:spMkLst>
            <pc:docMk/>
            <pc:sldMk cId="3578168906" sldId="310"/>
            <ac:spMk id="3" creationId="{6623E65E-B458-6B77-CD64-8A2037A6B8F5}"/>
          </ac:spMkLst>
        </pc:spChg>
        <pc:spChg chg="add mod">
          <ac:chgData name="Devansh Gupta" userId="07db1ac00c6a2b39" providerId="LiveId" clId="{39427115-2976-4CB2-A157-4BB18F16B7E3}" dt="2023-07-12T17:54:34.027" v="2101"/>
          <ac:spMkLst>
            <pc:docMk/>
            <pc:sldMk cId="3578168906" sldId="310"/>
            <ac:spMk id="7" creationId="{DC526AF5-D908-CA27-6EF6-72925BAF963D}"/>
          </ac:spMkLst>
        </pc:spChg>
      </pc:sldChg>
      <pc:sldChg chg="add">
        <pc:chgData name="Devansh Gupta" userId="07db1ac00c6a2b39" providerId="LiveId" clId="{39427115-2976-4CB2-A157-4BB18F16B7E3}" dt="2023-07-12T17:54:47.332" v="2102"/>
        <pc:sldMkLst>
          <pc:docMk/>
          <pc:sldMk cId="576910884" sldId="4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7/15/2023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3066-1751-0A00-3339-923EF67F90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97814D-49CB-25EA-86AB-45E779048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83238F-01DA-7F1E-B951-7FCFC9DEA1CF}"/>
              </a:ext>
            </a:extLst>
          </p:cNvPr>
          <p:cNvSpPr>
            <a:spLocks noGrp="1"/>
          </p:cNvSpPr>
          <p:nvPr>
            <p:ph type="dt" sz="half" idx="10"/>
          </p:nvPr>
        </p:nvSpPr>
        <p:spPr/>
        <p:txBody>
          <a:bodyPr/>
          <a:lstStyle/>
          <a:p>
            <a:fld id="{A0E286C9-8246-4F7A-8240-28F8B4C5DD8C}" type="datetimeFigureOut">
              <a:rPr lang="en-IN" smtClean="0"/>
              <a:t>15-07-2023</a:t>
            </a:fld>
            <a:endParaRPr lang="en-IN"/>
          </a:p>
        </p:txBody>
      </p:sp>
      <p:sp>
        <p:nvSpPr>
          <p:cNvPr id="5" name="Footer Placeholder 4">
            <a:extLst>
              <a:ext uri="{FF2B5EF4-FFF2-40B4-BE49-F238E27FC236}">
                <a16:creationId xmlns:a16="http://schemas.microsoft.com/office/drawing/2014/main" id="{0867CE78-0E12-69D7-0161-81C7117A26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8BB73F-7FC9-F8AE-28FF-3EBB84CC2414}"/>
              </a:ext>
            </a:extLst>
          </p:cNvPr>
          <p:cNvSpPr>
            <a:spLocks noGrp="1"/>
          </p:cNvSpPr>
          <p:nvPr>
            <p:ph type="sldNum" sz="quarter" idx="12"/>
          </p:nvPr>
        </p:nvSpPr>
        <p:spPr/>
        <p:txBody>
          <a:bodyPr/>
          <a:lstStyle/>
          <a:p>
            <a:fld id="{4452107B-F0C3-40DD-AEB1-D468BD2FAA12}" type="slidenum">
              <a:rPr lang="en-IN" smtClean="0"/>
              <a:t>‹#›</a:t>
            </a:fld>
            <a:endParaRPr lang="en-IN"/>
          </a:p>
        </p:txBody>
      </p:sp>
    </p:spTree>
    <p:extLst>
      <p:ext uri="{BB962C8B-B14F-4D97-AF65-F5344CB8AC3E}">
        <p14:creationId xmlns:p14="http://schemas.microsoft.com/office/powerpoint/2010/main" val="737163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Without Image Background">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367FD9A6-0038-4261-8DF9-2B359B2555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517"/>
          <a:stretch/>
        </p:blipFill>
        <p:spPr>
          <a:xfrm>
            <a:off x="62494" y="52039"/>
            <a:ext cx="12067013" cy="6753924"/>
          </a:xfrm>
          <a:prstGeom prst="rect">
            <a:avLst/>
          </a:prstGeom>
        </p:spPr>
      </p:pic>
      <p:sp>
        <p:nvSpPr>
          <p:cNvPr id="6" name="Title 1"/>
          <p:cNvSpPr>
            <a:spLocks noGrp="1"/>
          </p:cNvSpPr>
          <p:nvPr>
            <p:ph type="title" hasCustomPrompt="1"/>
          </p:nvPr>
        </p:nvSpPr>
        <p:spPr bwMode="gray">
          <a:xfrm>
            <a:off x="406400" y="1"/>
            <a:ext cx="11379200" cy="673820"/>
          </a:xfrm>
          <a:prstGeom prst="rect">
            <a:avLst/>
          </a:prstGeom>
        </p:spPr>
        <p:txBody>
          <a:bodyPr anchor="b">
            <a:normAutofit/>
          </a:bodyPr>
          <a:lstStyle>
            <a:lvl1pPr>
              <a:defRPr sz="3200" baseline="0">
                <a:latin typeface="Calibri" charset="0"/>
                <a:ea typeface="Calibri" charset="0"/>
                <a:cs typeface="Calibri" charset="0"/>
              </a:defRPr>
            </a:lvl1pPr>
          </a:lstStyle>
          <a:p>
            <a:r>
              <a:rPr lang="en-US" dirty="0"/>
              <a:t>Agenda Without Image Background</a:t>
            </a:r>
          </a:p>
        </p:txBody>
      </p:sp>
      <p:grpSp>
        <p:nvGrpSpPr>
          <p:cNvPr id="2" name="Group 1"/>
          <p:cNvGrpSpPr/>
          <p:nvPr userDrawn="1"/>
        </p:nvGrpSpPr>
        <p:grpSpPr bwMode="gray">
          <a:xfrm>
            <a:off x="333331" y="633676"/>
            <a:ext cx="11525339" cy="144093"/>
            <a:chOff x="249998" y="488319"/>
            <a:chExt cx="8644004" cy="108070"/>
          </a:xfrm>
        </p:grpSpPr>
        <p:sp>
          <p:nvSpPr>
            <p:cNvPr id="18" name="Parallelogram 2"/>
            <p:cNvSpPr/>
            <p:nvPr/>
          </p:nvSpPr>
          <p:spPr bwMode="gray">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19" name="Parallelogram 2"/>
            <p:cNvSpPr/>
            <p:nvPr/>
          </p:nvSpPr>
          <p:spPr bwMode="gray">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grpSp>
      <p:sp>
        <p:nvSpPr>
          <p:cNvPr id="21" name="Text Placeholder 7"/>
          <p:cNvSpPr>
            <a:spLocks noGrp="1"/>
          </p:cNvSpPr>
          <p:nvPr>
            <p:ph type="body" sz="quarter" idx="12" hasCustomPrompt="1"/>
          </p:nvPr>
        </p:nvSpPr>
        <p:spPr bwMode="gray">
          <a:xfrm>
            <a:off x="911424" y="1220755"/>
            <a:ext cx="4704523" cy="384043"/>
          </a:xfrm>
          <a:prstGeom prst="parallelogram">
            <a:avLst/>
          </a:prstGeom>
          <a:solidFill>
            <a:srgbClr val="0077BD"/>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bwMode="gray">
          <a:xfrm>
            <a:off x="911424" y="1879113"/>
            <a:ext cx="4704523" cy="384043"/>
          </a:xfrm>
          <a:prstGeom prst="parallelogram">
            <a:avLst/>
          </a:prstGeom>
          <a:solidFill>
            <a:srgbClr val="0077BD"/>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bwMode="gray">
          <a:xfrm>
            <a:off x="911424" y="2537472"/>
            <a:ext cx="4704523" cy="384043"/>
          </a:xfrm>
          <a:prstGeom prst="parallelogram">
            <a:avLst/>
          </a:prstGeom>
          <a:solidFill>
            <a:srgbClr val="0077BD"/>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bwMode="gray">
          <a:xfrm>
            <a:off x="911424" y="3195831"/>
            <a:ext cx="4704523" cy="384043"/>
          </a:xfrm>
          <a:prstGeom prst="parallelogram">
            <a:avLst/>
          </a:prstGeom>
          <a:solidFill>
            <a:srgbClr val="0077BD"/>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bwMode="gray">
          <a:xfrm>
            <a:off x="911424" y="3854189"/>
            <a:ext cx="4704523" cy="384043"/>
          </a:xfrm>
          <a:prstGeom prst="parallelogram">
            <a:avLst/>
          </a:prstGeom>
          <a:solidFill>
            <a:srgbClr val="0077BD"/>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bwMode="gray">
          <a:xfrm>
            <a:off x="911424" y="4512548"/>
            <a:ext cx="4704523" cy="384043"/>
          </a:xfrm>
          <a:prstGeom prst="parallelogram">
            <a:avLst/>
          </a:prstGeom>
          <a:solidFill>
            <a:srgbClr val="0077BD"/>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bwMode="gray">
          <a:xfrm>
            <a:off x="911424" y="5170907"/>
            <a:ext cx="4704523" cy="384043"/>
          </a:xfrm>
          <a:prstGeom prst="parallelogram">
            <a:avLst/>
          </a:prstGeom>
          <a:solidFill>
            <a:srgbClr val="0077BD"/>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bwMode="gray">
          <a:xfrm>
            <a:off x="911424" y="5829267"/>
            <a:ext cx="4704523" cy="384043"/>
          </a:xfrm>
          <a:prstGeom prst="parallelogram">
            <a:avLst/>
          </a:prstGeom>
          <a:solidFill>
            <a:srgbClr val="0077BD"/>
          </a:solidFill>
        </p:spPr>
        <p:txBody>
          <a:bodyPr lIns="36000" tIns="72000" rIns="36000" bIns="36000" anchor="ctr">
            <a:noAutofit/>
          </a:bodyPr>
          <a:lstStyle>
            <a:lvl1pPr marL="0" indent="0">
              <a:buNone/>
              <a:defRPr sz="2133"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bwMode="gray">
          <a:xfrm>
            <a:off x="372915" y="1220755"/>
            <a:ext cx="538509" cy="384043"/>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2133"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bwMode="gray">
          <a:xfrm>
            <a:off x="372915" y="1879113"/>
            <a:ext cx="538509" cy="384043"/>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2133"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bwMode="gray">
          <a:xfrm>
            <a:off x="372915" y="2537472"/>
            <a:ext cx="538509" cy="384043"/>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2133"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bwMode="gray">
          <a:xfrm>
            <a:off x="372915" y="3195831"/>
            <a:ext cx="538509" cy="384043"/>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2133"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bwMode="gray">
          <a:xfrm>
            <a:off x="372915" y="3854189"/>
            <a:ext cx="538509" cy="384043"/>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2133"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bwMode="gray">
          <a:xfrm>
            <a:off x="372915" y="4512548"/>
            <a:ext cx="538509" cy="384043"/>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2133"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bwMode="gray">
          <a:xfrm>
            <a:off x="372915" y="5170907"/>
            <a:ext cx="538509" cy="384043"/>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2133"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bwMode="gray">
          <a:xfrm>
            <a:off x="372915" y="5829267"/>
            <a:ext cx="538509" cy="384043"/>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2133" b="0" i="0">
                <a:solidFill>
                  <a:schemeClr val="bg1"/>
                </a:solidFill>
              </a:defRPr>
            </a:lvl1pPr>
          </a:lstStyle>
          <a:p>
            <a:pPr lvl="0"/>
            <a:r>
              <a:rPr lang="en-IN" dirty="0"/>
              <a:t>8</a:t>
            </a:r>
          </a:p>
        </p:txBody>
      </p:sp>
    </p:spTree>
    <p:extLst>
      <p:ext uri="{BB962C8B-B14F-4D97-AF65-F5344CB8AC3E}">
        <p14:creationId xmlns:p14="http://schemas.microsoft.com/office/powerpoint/2010/main" val="1281973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 id="2147483670" r:id="rId18"/>
    <p:sldLayoutId id="2147483671" r:id="rId19"/>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hyperlink" Target="https://www.pridemobility.com/" TargetMode="External"/><Relationship Id="rId3" Type="http://schemas.openxmlformats.org/officeDocument/2006/relationships/hyperlink" Target="https://www.unitedspinal.org/" TargetMode="External"/><Relationship Id="rId7" Type="http://schemas.openxmlformats.org/officeDocument/2006/relationships/hyperlink" Target="https://permobilus.com/" TargetMode="External"/><Relationship Id="rId2" Type="http://schemas.openxmlformats.org/officeDocument/2006/relationships/hyperlink" Target="https://www.acl.gov/programs/national-institute-disability-independent-living-and-rehabilitation-research-nidilrr" TargetMode="External"/><Relationship Id="rId1" Type="http://schemas.openxmlformats.org/officeDocument/2006/relationships/slideLayout" Target="../slideLayouts/slideLayout5.xml"/><Relationship Id="rId6" Type="http://schemas.openxmlformats.org/officeDocument/2006/relationships/hyperlink" Target="https://www.sunrisemedical.com/" TargetMode="External"/><Relationship Id="rId5" Type="http://schemas.openxmlformats.org/officeDocument/2006/relationships/hyperlink" Target="https://www.invacare.com/" TargetMode="External"/><Relationship Id="rId4" Type="http://schemas.openxmlformats.org/officeDocument/2006/relationships/hyperlink" Target="https://www.nmeda.com/" TargetMode="External"/><Relationship Id="rId9" Type="http://schemas.openxmlformats.org/officeDocument/2006/relationships/hyperlink" Target="https://www.quantumrehab.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018BE3-285C-0351-41F2-2040E6397897}"/>
              </a:ext>
            </a:extLst>
          </p:cNvPr>
          <p:cNvPicPr>
            <a:picLocks noChangeAspect="1"/>
          </p:cNvPicPr>
          <p:nvPr/>
        </p:nvPicPr>
        <p:blipFill>
          <a:blip r:embed="rId2"/>
          <a:stretch>
            <a:fillRect/>
          </a:stretch>
        </p:blipFill>
        <p:spPr>
          <a:xfrm>
            <a:off x="7866462" y="2394216"/>
            <a:ext cx="3218929" cy="3240000"/>
          </a:xfrm>
          <a:prstGeom prst="rect">
            <a:avLst/>
          </a:prstGeom>
          <a:ln>
            <a:noFill/>
          </a:ln>
          <a:effectLst>
            <a:softEdge rad="112500"/>
          </a:effectLst>
        </p:spPr>
      </p:pic>
      <p:sp>
        <p:nvSpPr>
          <p:cNvPr id="5" name="Title 22">
            <a:extLst>
              <a:ext uri="{FF2B5EF4-FFF2-40B4-BE49-F238E27FC236}">
                <a16:creationId xmlns:a16="http://schemas.microsoft.com/office/drawing/2014/main" id="{F5C9B9F3-3D38-ADFC-7149-3E282503979B}"/>
              </a:ext>
            </a:extLst>
          </p:cNvPr>
          <p:cNvSpPr>
            <a:spLocks noGrp="1"/>
          </p:cNvSpPr>
          <p:nvPr>
            <p:ph type="ctrTitle"/>
          </p:nvPr>
        </p:nvSpPr>
        <p:spPr>
          <a:xfrm>
            <a:off x="1371745" y="999248"/>
            <a:ext cx="6727142" cy="1867486"/>
          </a:xfrm>
        </p:spPr>
        <p:txBody>
          <a:bodyPr/>
          <a:lstStyle/>
          <a:p>
            <a:r>
              <a:rPr lang="en-US" sz="3600" b="1" dirty="0">
                <a:solidFill>
                  <a:schemeClr val="tx2">
                    <a:lumMod val="60000"/>
                    <a:lumOff val="40000"/>
                  </a:schemeClr>
                </a:solidFill>
                <a:latin typeface="Algerian" panose="04020705040A02060702" pitchFamily="82" charset="0"/>
              </a:rPr>
              <a:t>ULTRA-TECH ELECTRIC WHEEL CHAIR</a:t>
            </a:r>
          </a:p>
        </p:txBody>
      </p:sp>
      <p:sp>
        <p:nvSpPr>
          <p:cNvPr id="8" name="TextBox 7">
            <a:extLst>
              <a:ext uri="{FF2B5EF4-FFF2-40B4-BE49-F238E27FC236}">
                <a16:creationId xmlns:a16="http://schemas.microsoft.com/office/drawing/2014/main" id="{CFD63A51-C26C-0724-117C-A39CEF1B17EF}"/>
              </a:ext>
            </a:extLst>
          </p:cNvPr>
          <p:cNvSpPr txBox="1"/>
          <p:nvPr/>
        </p:nvSpPr>
        <p:spPr>
          <a:xfrm>
            <a:off x="3431835" y="1101414"/>
            <a:ext cx="4824659" cy="584775"/>
          </a:xfrm>
          <a:prstGeom prst="rect">
            <a:avLst/>
          </a:prstGeom>
          <a:noFill/>
        </p:spPr>
        <p:txBody>
          <a:bodyPr wrap="square" rtlCol="0">
            <a:spAutoFit/>
          </a:bodyPr>
          <a:lstStyle/>
          <a:p>
            <a:r>
              <a:rPr lang="en-IN" sz="3200" b="1" dirty="0"/>
              <a:t>TEAM-2313</a:t>
            </a:r>
          </a:p>
        </p:txBody>
      </p:sp>
      <p:pic>
        <p:nvPicPr>
          <p:cNvPr id="9" name="Picture 8">
            <a:extLst>
              <a:ext uri="{FF2B5EF4-FFF2-40B4-BE49-F238E27FC236}">
                <a16:creationId xmlns:a16="http://schemas.microsoft.com/office/drawing/2014/main" id="{6AE030D0-4D4D-E3B2-D65A-B99C61EF68BC}"/>
              </a:ext>
            </a:extLst>
          </p:cNvPr>
          <p:cNvPicPr>
            <a:picLocks noChangeAspect="1"/>
          </p:cNvPicPr>
          <p:nvPr/>
        </p:nvPicPr>
        <p:blipFill rotWithShape="1">
          <a:blip r:embed="rId3"/>
          <a:srcRect l="40784" t="28933" r="13233" b="7713"/>
          <a:stretch/>
        </p:blipFill>
        <p:spPr>
          <a:xfrm>
            <a:off x="1240924" y="2907606"/>
            <a:ext cx="1000210" cy="908205"/>
          </a:xfrm>
          <a:prstGeom prst="rect">
            <a:avLst/>
          </a:prstGeom>
        </p:spPr>
      </p:pic>
      <p:pic>
        <p:nvPicPr>
          <p:cNvPr id="12" name="Picture 11">
            <a:extLst>
              <a:ext uri="{FF2B5EF4-FFF2-40B4-BE49-F238E27FC236}">
                <a16:creationId xmlns:a16="http://schemas.microsoft.com/office/drawing/2014/main" id="{2B5EC18C-E26F-C27D-CEDB-472CD2102B06}"/>
              </a:ext>
            </a:extLst>
          </p:cNvPr>
          <p:cNvPicPr>
            <a:picLocks noChangeAspect="1"/>
          </p:cNvPicPr>
          <p:nvPr/>
        </p:nvPicPr>
        <p:blipFill>
          <a:blip r:embed="rId4"/>
          <a:stretch>
            <a:fillRect/>
          </a:stretch>
        </p:blipFill>
        <p:spPr>
          <a:xfrm>
            <a:off x="2369775" y="2897075"/>
            <a:ext cx="1016719" cy="908205"/>
          </a:xfrm>
          <a:prstGeom prst="rect">
            <a:avLst/>
          </a:prstGeom>
        </p:spPr>
      </p:pic>
      <p:pic>
        <p:nvPicPr>
          <p:cNvPr id="14" name="Picture 13">
            <a:extLst>
              <a:ext uri="{FF2B5EF4-FFF2-40B4-BE49-F238E27FC236}">
                <a16:creationId xmlns:a16="http://schemas.microsoft.com/office/drawing/2014/main" id="{24CD7CC4-0A10-B4C0-63A5-2995A676D9DF}"/>
              </a:ext>
            </a:extLst>
          </p:cNvPr>
          <p:cNvPicPr>
            <a:picLocks noChangeAspect="1"/>
          </p:cNvPicPr>
          <p:nvPr/>
        </p:nvPicPr>
        <p:blipFill rotWithShape="1">
          <a:blip r:embed="rId5"/>
          <a:srcRect l="7530" t="12095" b="18179"/>
          <a:stretch/>
        </p:blipFill>
        <p:spPr>
          <a:xfrm>
            <a:off x="3495658" y="2879632"/>
            <a:ext cx="902348" cy="907200"/>
          </a:xfrm>
          <a:prstGeom prst="rect">
            <a:avLst/>
          </a:prstGeom>
        </p:spPr>
      </p:pic>
      <p:pic>
        <p:nvPicPr>
          <p:cNvPr id="16" name="Picture 15">
            <a:extLst>
              <a:ext uri="{FF2B5EF4-FFF2-40B4-BE49-F238E27FC236}">
                <a16:creationId xmlns:a16="http://schemas.microsoft.com/office/drawing/2014/main" id="{7399D36F-133C-9450-CB17-AC3F104CB239}"/>
              </a:ext>
            </a:extLst>
          </p:cNvPr>
          <p:cNvPicPr>
            <a:picLocks noChangeAspect="1"/>
          </p:cNvPicPr>
          <p:nvPr/>
        </p:nvPicPr>
        <p:blipFill>
          <a:blip r:embed="rId6"/>
          <a:stretch>
            <a:fillRect/>
          </a:stretch>
        </p:blipFill>
        <p:spPr>
          <a:xfrm>
            <a:off x="4540238" y="2866734"/>
            <a:ext cx="832612" cy="907200"/>
          </a:xfrm>
          <a:prstGeom prst="rect">
            <a:avLst/>
          </a:prstGeom>
        </p:spPr>
      </p:pic>
      <p:sp>
        <p:nvSpPr>
          <p:cNvPr id="18" name="TextBox 17">
            <a:extLst>
              <a:ext uri="{FF2B5EF4-FFF2-40B4-BE49-F238E27FC236}">
                <a16:creationId xmlns:a16="http://schemas.microsoft.com/office/drawing/2014/main" id="{EEA5C5CF-EA72-ED39-5E43-0E56F279163A}"/>
              </a:ext>
            </a:extLst>
          </p:cNvPr>
          <p:cNvSpPr txBox="1"/>
          <p:nvPr/>
        </p:nvSpPr>
        <p:spPr>
          <a:xfrm>
            <a:off x="3397796" y="3805280"/>
            <a:ext cx="1000210" cy="246221"/>
          </a:xfrm>
          <a:prstGeom prst="rect">
            <a:avLst/>
          </a:prstGeom>
          <a:noFill/>
        </p:spPr>
        <p:txBody>
          <a:bodyPr wrap="square" rtlCol="0">
            <a:spAutoFit/>
          </a:bodyPr>
          <a:lstStyle/>
          <a:p>
            <a:r>
              <a:rPr lang="en-IN" sz="1000" dirty="0"/>
              <a:t>PIYUSH KHANNA</a:t>
            </a:r>
          </a:p>
        </p:txBody>
      </p:sp>
      <p:sp>
        <p:nvSpPr>
          <p:cNvPr id="19" name="TextBox 18">
            <a:extLst>
              <a:ext uri="{FF2B5EF4-FFF2-40B4-BE49-F238E27FC236}">
                <a16:creationId xmlns:a16="http://schemas.microsoft.com/office/drawing/2014/main" id="{D80E5EDD-F0DC-DBF7-AAAB-3270D8A154AB}"/>
              </a:ext>
            </a:extLst>
          </p:cNvPr>
          <p:cNvSpPr txBox="1"/>
          <p:nvPr/>
        </p:nvSpPr>
        <p:spPr>
          <a:xfrm>
            <a:off x="2330741" y="3815811"/>
            <a:ext cx="1000210" cy="246221"/>
          </a:xfrm>
          <a:prstGeom prst="rect">
            <a:avLst/>
          </a:prstGeom>
          <a:noFill/>
        </p:spPr>
        <p:txBody>
          <a:bodyPr wrap="square" rtlCol="0">
            <a:spAutoFit/>
          </a:bodyPr>
          <a:lstStyle/>
          <a:p>
            <a:r>
              <a:rPr lang="en-IN" sz="1000" dirty="0"/>
              <a:t>HARSH SINGH </a:t>
            </a:r>
          </a:p>
        </p:txBody>
      </p:sp>
      <p:sp>
        <p:nvSpPr>
          <p:cNvPr id="20" name="TextBox 19">
            <a:extLst>
              <a:ext uri="{FF2B5EF4-FFF2-40B4-BE49-F238E27FC236}">
                <a16:creationId xmlns:a16="http://schemas.microsoft.com/office/drawing/2014/main" id="{C358B23B-DB8A-8E63-EB4F-08EFD648E694}"/>
              </a:ext>
            </a:extLst>
          </p:cNvPr>
          <p:cNvSpPr txBox="1"/>
          <p:nvPr/>
        </p:nvSpPr>
        <p:spPr>
          <a:xfrm>
            <a:off x="1213987" y="3802544"/>
            <a:ext cx="1155788" cy="246221"/>
          </a:xfrm>
          <a:prstGeom prst="rect">
            <a:avLst/>
          </a:prstGeom>
          <a:noFill/>
        </p:spPr>
        <p:txBody>
          <a:bodyPr wrap="square" rtlCol="0">
            <a:spAutoFit/>
          </a:bodyPr>
          <a:lstStyle/>
          <a:p>
            <a:r>
              <a:rPr lang="en-IN" sz="1000" dirty="0"/>
              <a:t>DEVANSH GUPTA</a:t>
            </a:r>
          </a:p>
        </p:txBody>
      </p:sp>
      <p:sp>
        <p:nvSpPr>
          <p:cNvPr id="21" name="TextBox 20">
            <a:extLst>
              <a:ext uri="{FF2B5EF4-FFF2-40B4-BE49-F238E27FC236}">
                <a16:creationId xmlns:a16="http://schemas.microsoft.com/office/drawing/2014/main" id="{AA147335-E2E8-D193-2773-1F0B9FA9797C}"/>
              </a:ext>
            </a:extLst>
          </p:cNvPr>
          <p:cNvSpPr txBox="1"/>
          <p:nvPr/>
        </p:nvSpPr>
        <p:spPr>
          <a:xfrm>
            <a:off x="4398006" y="3772624"/>
            <a:ext cx="1679381" cy="246221"/>
          </a:xfrm>
          <a:prstGeom prst="rect">
            <a:avLst/>
          </a:prstGeom>
          <a:noFill/>
        </p:spPr>
        <p:txBody>
          <a:bodyPr wrap="square" rtlCol="0">
            <a:spAutoFit/>
          </a:bodyPr>
          <a:lstStyle/>
          <a:p>
            <a:r>
              <a:rPr lang="en-IN" sz="1000" dirty="0"/>
              <a:t>DR.HIMASNSHU CHAUDHARY</a:t>
            </a:r>
          </a:p>
        </p:txBody>
      </p:sp>
      <p:sp>
        <p:nvSpPr>
          <p:cNvPr id="22" name="TextBox 21">
            <a:extLst>
              <a:ext uri="{FF2B5EF4-FFF2-40B4-BE49-F238E27FC236}">
                <a16:creationId xmlns:a16="http://schemas.microsoft.com/office/drawing/2014/main" id="{8A5EF507-99B7-9B73-8447-1FED1202CB0F}"/>
              </a:ext>
            </a:extLst>
          </p:cNvPr>
          <p:cNvSpPr txBox="1"/>
          <p:nvPr/>
        </p:nvSpPr>
        <p:spPr>
          <a:xfrm>
            <a:off x="1213986" y="4249271"/>
            <a:ext cx="4344131" cy="369332"/>
          </a:xfrm>
          <a:prstGeom prst="rect">
            <a:avLst/>
          </a:prstGeom>
          <a:noFill/>
        </p:spPr>
        <p:txBody>
          <a:bodyPr wrap="square" rtlCol="0">
            <a:spAutoFit/>
          </a:bodyPr>
          <a:lstStyle/>
          <a:p>
            <a:r>
              <a:rPr lang="en-IN" dirty="0"/>
              <a:t>COLLEGE-KIET GROUP OF INSTITUTIONS </a:t>
            </a:r>
          </a:p>
        </p:txBody>
      </p:sp>
      <p:sp>
        <p:nvSpPr>
          <p:cNvPr id="23" name="TextBox 22">
            <a:extLst>
              <a:ext uri="{FF2B5EF4-FFF2-40B4-BE49-F238E27FC236}">
                <a16:creationId xmlns:a16="http://schemas.microsoft.com/office/drawing/2014/main" id="{7E0A9426-243C-13F5-7FC4-173C00218CCE}"/>
              </a:ext>
            </a:extLst>
          </p:cNvPr>
          <p:cNvSpPr txBox="1"/>
          <p:nvPr/>
        </p:nvSpPr>
        <p:spPr>
          <a:xfrm>
            <a:off x="1240924" y="4616822"/>
            <a:ext cx="4379947" cy="369332"/>
          </a:xfrm>
          <a:prstGeom prst="rect">
            <a:avLst/>
          </a:prstGeom>
          <a:noFill/>
        </p:spPr>
        <p:txBody>
          <a:bodyPr wrap="square" rtlCol="0">
            <a:spAutoFit/>
          </a:bodyPr>
          <a:lstStyle/>
          <a:p>
            <a:r>
              <a:rPr lang="en-IN" dirty="0"/>
              <a:t>LOCATION-GHAZIABAD,UTTAR PRADESH,201206</a:t>
            </a:r>
          </a:p>
        </p:txBody>
      </p:sp>
      <p:sp>
        <p:nvSpPr>
          <p:cNvPr id="24" name="TextBox 23">
            <a:extLst>
              <a:ext uri="{FF2B5EF4-FFF2-40B4-BE49-F238E27FC236}">
                <a16:creationId xmlns:a16="http://schemas.microsoft.com/office/drawing/2014/main" id="{CECC7247-3F1C-EB9F-B247-F4F9703D9224}"/>
              </a:ext>
            </a:extLst>
          </p:cNvPr>
          <p:cNvSpPr txBox="1"/>
          <p:nvPr/>
        </p:nvSpPr>
        <p:spPr>
          <a:xfrm>
            <a:off x="1292864" y="5013682"/>
            <a:ext cx="4883817" cy="369332"/>
          </a:xfrm>
          <a:prstGeom prst="rect">
            <a:avLst/>
          </a:prstGeom>
          <a:noFill/>
        </p:spPr>
        <p:txBody>
          <a:bodyPr wrap="square" rtlCol="0">
            <a:spAutoFit/>
          </a:bodyPr>
          <a:lstStyle/>
          <a:p>
            <a:r>
              <a:rPr lang="en-IN" dirty="0"/>
              <a:t>FACULTY MENTOR-DR.HIMANSHU CHAUDHARY</a:t>
            </a:r>
          </a:p>
        </p:txBody>
      </p:sp>
    </p:spTree>
    <p:extLst>
      <p:ext uri="{BB962C8B-B14F-4D97-AF65-F5344CB8AC3E}">
        <p14:creationId xmlns:p14="http://schemas.microsoft.com/office/powerpoint/2010/main" val="4097023305"/>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4B7A1FB-7791-105F-2874-6DC6E9862EFB}"/>
              </a:ext>
            </a:extLst>
          </p:cNvPr>
          <p:cNvSpPr txBox="1"/>
          <p:nvPr/>
        </p:nvSpPr>
        <p:spPr>
          <a:xfrm>
            <a:off x="-1" y="0"/>
            <a:ext cx="12192000" cy="1354217"/>
          </a:xfrm>
          <a:prstGeom prst="rect">
            <a:avLst/>
          </a:prstGeom>
          <a:solidFill>
            <a:schemeClr val="accent2">
              <a:lumMod val="20000"/>
              <a:lumOff val="80000"/>
            </a:schemeClr>
          </a:solidFill>
          <a:ln w="28575">
            <a:noFill/>
          </a:ln>
        </p:spPr>
        <p:txBody>
          <a:bodyPr wrap="square" rtlCol="0">
            <a:spAutoFit/>
          </a:bodyPr>
          <a:lstStyle/>
          <a:p>
            <a:endParaRPr lang="en-IN" dirty="0"/>
          </a:p>
          <a:p>
            <a:endParaRPr lang="en-IN" sz="1400" dirty="0"/>
          </a:p>
          <a:p>
            <a:endParaRPr lang="en-IN" sz="1400" dirty="0"/>
          </a:p>
          <a:p>
            <a:endParaRPr lang="en-IN" dirty="0"/>
          </a:p>
          <a:p>
            <a:endParaRPr lang="en-IN" dirty="0"/>
          </a:p>
        </p:txBody>
      </p:sp>
      <p:sp>
        <p:nvSpPr>
          <p:cNvPr id="4" name="TextBox 3">
            <a:extLst>
              <a:ext uri="{FF2B5EF4-FFF2-40B4-BE49-F238E27FC236}">
                <a16:creationId xmlns:a16="http://schemas.microsoft.com/office/drawing/2014/main" id="{13F3219E-F374-9F23-96D6-407E067A0736}"/>
              </a:ext>
            </a:extLst>
          </p:cNvPr>
          <p:cNvSpPr txBox="1"/>
          <p:nvPr/>
        </p:nvSpPr>
        <p:spPr>
          <a:xfrm>
            <a:off x="2980429" y="352891"/>
            <a:ext cx="5715335" cy="769441"/>
          </a:xfrm>
          <a:prstGeom prst="rect">
            <a:avLst/>
          </a:prstGeom>
          <a:noFill/>
        </p:spPr>
        <p:txBody>
          <a:bodyPr wrap="square" rtlCol="0">
            <a:spAutoFit/>
          </a:bodyPr>
          <a:lstStyle/>
          <a:p>
            <a:r>
              <a:rPr lang="en-US" sz="4400" b="1" dirty="0">
                <a:latin typeface="Algerian" panose="04020705040A02060702" pitchFamily="82" charset="0"/>
              </a:rPr>
              <a:t>Cost Estimation</a:t>
            </a:r>
            <a:endParaRPr lang="en-IN" sz="4400" b="1" dirty="0">
              <a:latin typeface="Algerian" panose="04020705040A02060702" pitchFamily="82" charset="0"/>
            </a:endParaRPr>
          </a:p>
        </p:txBody>
      </p:sp>
      <p:sp>
        <p:nvSpPr>
          <p:cNvPr id="12" name="TextBox 11">
            <a:extLst>
              <a:ext uri="{FF2B5EF4-FFF2-40B4-BE49-F238E27FC236}">
                <a16:creationId xmlns:a16="http://schemas.microsoft.com/office/drawing/2014/main" id="{A17BDFF1-9C62-3F39-3BB0-846009C4D37A}"/>
              </a:ext>
            </a:extLst>
          </p:cNvPr>
          <p:cNvSpPr txBox="1"/>
          <p:nvPr/>
        </p:nvSpPr>
        <p:spPr>
          <a:xfrm>
            <a:off x="4969667" y="5836047"/>
            <a:ext cx="4726865" cy="368423"/>
          </a:xfrm>
          <a:prstGeom prst="rect">
            <a:avLst/>
          </a:prstGeom>
          <a:noFill/>
        </p:spPr>
        <p:txBody>
          <a:bodyPr wrap="square" rtlCol="0">
            <a:spAutoFit/>
          </a:bodyPr>
          <a:lstStyle/>
          <a:p>
            <a:r>
              <a:rPr lang="en-US" b="1" dirty="0"/>
              <a:t>Total Cost Estimated</a:t>
            </a:r>
            <a:r>
              <a:rPr lang="en-US" dirty="0"/>
              <a:t>=</a:t>
            </a:r>
            <a:r>
              <a:rPr lang="en-US" dirty="0">
                <a:solidFill>
                  <a:srgbClr val="C00000"/>
                </a:solidFill>
              </a:rPr>
              <a:t>18,435/-(approx.)</a:t>
            </a:r>
            <a:endParaRPr lang="en-IN" dirty="0">
              <a:solidFill>
                <a:srgbClr val="C00000"/>
              </a:solidFill>
            </a:endParaRPr>
          </a:p>
        </p:txBody>
      </p:sp>
      <p:graphicFrame>
        <p:nvGraphicFramePr>
          <p:cNvPr id="13" name="Table 13">
            <a:extLst>
              <a:ext uri="{FF2B5EF4-FFF2-40B4-BE49-F238E27FC236}">
                <a16:creationId xmlns:a16="http://schemas.microsoft.com/office/drawing/2014/main" id="{C688A97B-9321-D799-DFEA-F7DD0873F964}"/>
              </a:ext>
            </a:extLst>
          </p:cNvPr>
          <p:cNvGraphicFramePr>
            <a:graphicFrameLocks noGrp="1"/>
          </p:cNvGraphicFramePr>
          <p:nvPr>
            <p:extLst>
              <p:ext uri="{D42A27DB-BD31-4B8C-83A1-F6EECF244321}">
                <p14:modId xmlns:p14="http://schemas.microsoft.com/office/powerpoint/2010/main" val="3513103432"/>
              </p:ext>
            </p:extLst>
          </p:nvPr>
        </p:nvGraphicFramePr>
        <p:xfrm>
          <a:off x="1882560" y="1550320"/>
          <a:ext cx="8127999" cy="43484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303320098"/>
                    </a:ext>
                  </a:extLst>
                </a:gridCol>
                <a:gridCol w="2709333">
                  <a:extLst>
                    <a:ext uri="{9D8B030D-6E8A-4147-A177-3AD203B41FA5}">
                      <a16:colId xmlns:a16="http://schemas.microsoft.com/office/drawing/2014/main" val="1712918180"/>
                    </a:ext>
                  </a:extLst>
                </a:gridCol>
                <a:gridCol w="2709333">
                  <a:extLst>
                    <a:ext uri="{9D8B030D-6E8A-4147-A177-3AD203B41FA5}">
                      <a16:colId xmlns:a16="http://schemas.microsoft.com/office/drawing/2014/main" val="3938375314"/>
                    </a:ext>
                  </a:extLst>
                </a:gridCol>
              </a:tblGrid>
              <a:tr h="370840">
                <a:tc>
                  <a:txBody>
                    <a:bodyPr/>
                    <a:lstStyle/>
                    <a:p>
                      <a:r>
                        <a:rPr lang="en-US" dirty="0">
                          <a:solidFill>
                            <a:schemeClr val="tx1"/>
                          </a:solidFill>
                        </a:rPr>
                        <a:t>Components</a:t>
                      </a:r>
                      <a:endParaRPr lang="en-IN" dirty="0">
                        <a:solidFill>
                          <a:schemeClr val="tx1"/>
                        </a:solidFill>
                      </a:endParaRPr>
                    </a:p>
                  </a:txBody>
                  <a:tcPr/>
                </a:tc>
                <a:tc>
                  <a:txBody>
                    <a:bodyPr/>
                    <a:lstStyle/>
                    <a:p>
                      <a:r>
                        <a:rPr lang="en-US" dirty="0">
                          <a:solidFill>
                            <a:schemeClr val="tx1"/>
                          </a:solidFill>
                        </a:rPr>
                        <a:t>Quantity</a:t>
                      </a:r>
                      <a:endParaRPr lang="en-IN" dirty="0">
                        <a:solidFill>
                          <a:schemeClr val="tx1"/>
                        </a:solidFill>
                      </a:endParaRPr>
                    </a:p>
                  </a:txBody>
                  <a:tcPr/>
                </a:tc>
                <a:tc>
                  <a:txBody>
                    <a:bodyPr/>
                    <a:lstStyle/>
                    <a:p>
                      <a:r>
                        <a:rPr lang="en-US" dirty="0">
                          <a:solidFill>
                            <a:schemeClr val="tx1"/>
                          </a:solidFill>
                        </a:rPr>
                        <a:t>Price(INR)</a:t>
                      </a:r>
                      <a:endParaRPr lang="en-IN" dirty="0">
                        <a:solidFill>
                          <a:schemeClr val="tx1"/>
                        </a:solidFill>
                      </a:endParaRPr>
                    </a:p>
                  </a:txBody>
                  <a:tcPr/>
                </a:tc>
                <a:extLst>
                  <a:ext uri="{0D108BD9-81ED-4DB2-BD59-A6C34878D82A}">
                    <a16:rowId xmlns:a16="http://schemas.microsoft.com/office/drawing/2014/main" val="22010698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STM32F401RE</a:t>
                      </a:r>
                    </a:p>
                    <a:p>
                      <a:endParaRPr lang="en-IN" dirty="0"/>
                    </a:p>
                  </a:txBody>
                  <a:tcPr/>
                </a:tc>
                <a:tc>
                  <a:txBody>
                    <a:bodyPr/>
                    <a:lstStyle/>
                    <a:p>
                      <a:r>
                        <a:rPr lang="en-US" dirty="0"/>
                        <a:t>1</a:t>
                      </a:r>
                      <a:endParaRPr lang="en-IN" dirty="0"/>
                    </a:p>
                  </a:txBody>
                  <a:tcPr/>
                </a:tc>
                <a:tc>
                  <a:txBody>
                    <a:bodyPr/>
                    <a:lstStyle/>
                    <a:p>
                      <a:r>
                        <a:rPr lang="en-US" dirty="0"/>
                        <a:t>1500</a:t>
                      </a:r>
                      <a:endParaRPr lang="en-IN" dirty="0"/>
                    </a:p>
                  </a:txBody>
                  <a:tcPr/>
                </a:tc>
                <a:extLst>
                  <a:ext uri="{0D108BD9-81ED-4DB2-BD59-A6C34878D82A}">
                    <a16:rowId xmlns:a16="http://schemas.microsoft.com/office/drawing/2014/main" val="4095925086"/>
                  </a:ext>
                </a:extLst>
              </a:tr>
              <a:tr h="370840">
                <a:tc>
                  <a:txBody>
                    <a:bodyPr/>
                    <a:lstStyle/>
                    <a:p>
                      <a:r>
                        <a:rPr lang="en-US" dirty="0"/>
                        <a:t>Battery</a:t>
                      </a:r>
                      <a:endParaRPr lang="en-IN" dirty="0"/>
                    </a:p>
                  </a:txBody>
                  <a:tcPr/>
                </a:tc>
                <a:tc>
                  <a:txBody>
                    <a:bodyPr/>
                    <a:lstStyle/>
                    <a:p>
                      <a:r>
                        <a:rPr lang="en-US" dirty="0"/>
                        <a:t>1</a:t>
                      </a:r>
                      <a:endParaRPr lang="en-IN" dirty="0"/>
                    </a:p>
                  </a:txBody>
                  <a:tcPr/>
                </a:tc>
                <a:tc>
                  <a:txBody>
                    <a:bodyPr/>
                    <a:lstStyle/>
                    <a:p>
                      <a:r>
                        <a:rPr lang="en-US" dirty="0"/>
                        <a:t>4000</a:t>
                      </a:r>
                      <a:endParaRPr lang="en-IN" dirty="0"/>
                    </a:p>
                  </a:txBody>
                  <a:tcPr/>
                </a:tc>
                <a:extLst>
                  <a:ext uri="{0D108BD9-81ED-4DB2-BD59-A6C34878D82A}">
                    <a16:rowId xmlns:a16="http://schemas.microsoft.com/office/drawing/2014/main" val="4165197079"/>
                  </a:ext>
                </a:extLst>
              </a:tr>
              <a:tr h="370840">
                <a:tc>
                  <a:txBody>
                    <a:bodyPr/>
                    <a:lstStyle/>
                    <a:p>
                      <a:r>
                        <a:rPr lang="en-US" dirty="0"/>
                        <a:t>Joystick</a:t>
                      </a:r>
                      <a:endParaRPr lang="en-IN" dirty="0"/>
                    </a:p>
                  </a:txBody>
                  <a:tcPr/>
                </a:tc>
                <a:tc>
                  <a:txBody>
                    <a:bodyPr/>
                    <a:lstStyle/>
                    <a:p>
                      <a:r>
                        <a:rPr lang="en-US" dirty="0"/>
                        <a:t>1</a:t>
                      </a:r>
                      <a:endParaRPr lang="en-IN" dirty="0"/>
                    </a:p>
                  </a:txBody>
                  <a:tcPr/>
                </a:tc>
                <a:tc>
                  <a:txBody>
                    <a:bodyPr/>
                    <a:lstStyle/>
                    <a:p>
                      <a:r>
                        <a:rPr lang="en-US" dirty="0"/>
                        <a:t>483</a:t>
                      </a:r>
                      <a:endParaRPr lang="en-IN" dirty="0"/>
                    </a:p>
                  </a:txBody>
                  <a:tcPr/>
                </a:tc>
                <a:extLst>
                  <a:ext uri="{0D108BD9-81ED-4DB2-BD59-A6C34878D82A}">
                    <a16:rowId xmlns:a16="http://schemas.microsoft.com/office/drawing/2014/main" val="815650730"/>
                  </a:ext>
                </a:extLst>
              </a:tr>
              <a:tr h="370840">
                <a:tc>
                  <a:txBody>
                    <a:bodyPr/>
                    <a:lstStyle/>
                    <a:p>
                      <a:r>
                        <a:rPr lang="en-US" dirty="0"/>
                        <a:t>PMDC Motor</a:t>
                      </a:r>
                      <a:endParaRPr lang="en-IN" dirty="0"/>
                    </a:p>
                  </a:txBody>
                  <a:tcPr/>
                </a:tc>
                <a:tc>
                  <a:txBody>
                    <a:bodyPr/>
                    <a:lstStyle/>
                    <a:p>
                      <a:r>
                        <a:rPr lang="en-US" dirty="0"/>
                        <a:t>2</a:t>
                      </a:r>
                      <a:endParaRPr lang="en-IN" dirty="0"/>
                    </a:p>
                  </a:txBody>
                  <a:tcPr/>
                </a:tc>
                <a:tc>
                  <a:txBody>
                    <a:bodyPr/>
                    <a:lstStyle/>
                    <a:p>
                      <a:r>
                        <a:rPr lang="en-US" dirty="0"/>
                        <a:t>7000</a:t>
                      </a:r>
                      <a:endParaRPr lang="en-IN" dirty="0"/>
                    </a:p>
                  </a:txBody>
                  <a:tcPr/>
                </a:tc>
                <a:extLst>
                  <a:ext uri="{0D108BD9-81ED-4DB2-BD59-A6C34878D82A}">
                    <a16:rowId xmlns:a16="http://schemas.microsoft.com/office/drawing/2014/main" val="2318543708"/>
                  </a:ext>
                </a:extLst>
              </a:tr>
              <a:tr h="370840">
                <a:tc>
                  <a:txBody>
                    <a:bodyPr/>
                    <a:lstStyle/>
                    <a:p>
                      <a:r>
                        <a:rPr lang="en-US" dirty="0"/>
                        <a:t>Ultrasonic Sensor</a:t>
                      </a:r>
                      <a:endParaRPr lang="en-IN" dirty="0"/>
                    </a:p>
                  </a:txBody>
                  <a:tcPr/>
                </a:tc>
                <a:tc>
                  <a:txBody>
                    <a:bodyPr/>
                    <a:lstStyle/>
                    <a:p>
                      <a:r>
                        <a:rPr lang="en-US" dirty="0"/>
                        <a:t>1</a:t>
                      </a:r>
                      <a:endParaRPr lang="en-IN" dirty="0"/>
                    </a:p>
                  </a:txBody>
                  <a:tcPr/>
                </a:tc>
                <a:tc>
                  <a:txBody>
                    <a:bodyPr/>
                    <a:lstStyle/>
                    <a:p>
                      <a:r>
                        <a:rPr lang="en-US" dirty="0"/>
                        <a:t>300</a:t>
                      </a:r>
                      <a:endParaRPr lang="en-IN" dirty="0"/>
                    </a:p>
                  </a:txBody>
                  <a:tcPr/>
                </a:tc>
                <a:extLst>
                  <a:ext uri="{0D108BD9-81ED-4DB2-BD59-A6C34878D82A}">
                    <a16:rowId xmlns:a16="http://schemas.microsoft.com/office/drawing/2014/main" val="2255645265"/>
                  </a:ext>
                </a:extLst>
              </a:tr>
              <a:tr h="370840">
                <a:tc>
                  <a:txBody>
                    <a:bodyPr/>
                    <a:lstStyle/>
                    <a:p>
                      <a:r>
                        <a:rPr lang="en-US" dirty="0"/>
                        <a:t>Resistor</a:t>
                      </a:r>
                      <a:endParaRPr lang="en-IN" dirty="0"/>
                    </a:p>
                  </a:txBody>
                  <a:tcPr/>
                </a:tc>
                <a:tc>
                  <a:txBody>
                    <a:bodyPr/>
                    <a:lstStyle/>
                    <a:p>
                      <a:r>
                        <a:rPr lang="en-US" dirty="0"/>
                        <a:t>1</a:t>
                      </a:r>
                      <a:endParaRPr lang="en-IN" dirty="0"/>
                    </a:p>
                  </a:txBody>
                  <a:tcPr/>
                </a:tc>
                <a:tc>
                  <a:txBody>
                    <a:bodyPr/>
                    <a:lstStyle/>
                    <a:p>
                      <a:r>
                        <a:rPr lang="en-US" dirty="0"/>
                        <a:t>138</a:t>
                      </a:r>
                      <a:endParaRPr lang="en-IN" dirty="0"/>
                    </a:p>
                  </a:txBody>
                  <a:tcPr/>
                </a:tc>
                <a:extLst>
                  <a:ext uri="{0D108BD9-81ED-4DB2-BD59-A6C34878D82A}">
                    <a16:rowId xmlns:a16="http://schemas.microsoft.com/office/drawing/2014/main" val="4099562878"/>
                  </a:ext>
                </a:extLst>
              </a:tr>
              <a:tr h="370840">
                <a:tc>
                  <a:txBody>
                    <a:bodyPr/>
                    <a:lstStyle/>
                    <a:p>
                      <a:r>
                        <a:rPr lang="en-US" dirty="0"/>
                        <a:t>Capacitors</a:t>
                      </a:r>
                      <a:endParaRPr lang="en-IN" dirty="0"/>
                    </a:p>
                  </a:txBody>
                  <a:tcPr/>
                </a:tc>
                <a:tc>
                  <a:txBody>
                    <a:bodyPr/>
                    <a:lstStyle/>
                    <a:p>
                      <a:r>
                        <a:rPr lang="en-US" dirty="0"/>
                        <a:t>2</a:t>
                      </a:r>
                      <a:endParaRPr lang="en-IN" dirty="0"/>
                    </a:p>
                  </a:txBody>
                  <a:tcPr/>
                </a:tc>
                <a:tc>
                  <a:txBody>
                    <a:bodyPr/>
                    <a:lstStyle/>
                    <a:p>
                      <a:r>
                        <a:rPr lang="en-US" dirty="0"/>
                        <a:t>276</a:t>
                      </a:r>
                      <a:endParaRPr lang="en-IN" dirty="0"/>
                    </a:p>
                  </a:txBody>
                  <a:tcPr/>
                </a:tc>
                <a:extLst>
                  <a:ext uri="{0D108BD9-81ED-4DB2-BD59-A6C34878D82A}">
                    <a16:rowId xmlns:a16="http://schemas.microsoft.com/office/drawing/2014/main" val="124764319"/>
                  </a:ext>
                </a:extLst>
              </a:tr>
              <a:tr h="370840">
                <a:tc>
                  <a:txBody>
                    <a:bodyPr/>
                    <a:lstStyle/>
                    <a:p>
                      <a:r>
                        <a:rPr lang="en-US" dirty="0"/>
                        <a:t>Relay</a:t>
                      </a:r>
                      <a:endParaRPr lang="en-IN" dirty="0"/>
                    </a:p>
                  </a:txBody>
                  <a:tcPr/>
                </a:tc>
                <a:tc>
                  <a:txBody>
                    <a:bodyPr/>
                    <a:lstStyle/>
                    <a:p>
                      <a:r>
                        <a:rPr lang="en-US" dirty="0"/>
                        <a:t>4</a:t>
                      </a:r>
                      <a:endParaRPr lang="en-IN" dirty="0"/>
                    </a:p>
                  </a:txBody>
                  <a:tcPr/>
                </a:tc>
                <a:tc>
                  <a:txBody>
                    <a:bodyPr/>
                    <a:lstStyle/>
                    <a:p>
                      <a:r>
                        <a:rPr lang="en-US" dirty="0"/>
                        <a:t>138</a:t>
                      </a:r>
                      <a:endParaRPr lang="en-IN" dirty="0"/>
                    </a:p>
                  </a:txBody>
                  <a:tcPr/>
                </a:tc>
                <a:extLst>
                  <a:ext uri="{0D108BD9-81ED-4DB2-BD59-A6C34878D82A}">
                    <a16:rowId xmlns:a16="http://schemas.microsoft.com/office/drawing/2014/main" val="1545235346"/>
                  </a:ext>
                </a:extLst>
              </a:tr>
              <a:tr h="370840">
                <a:tc>
                  <a:txBody>
                    <a:bodyPr/>
                    <a:lstStyle/>
                    <a:p>
                      <a:r>
                        <a:rPr lang="en-US" dirty="0"/>
                        <a:t>Linear Actuators</a:t>
                      </a:r>
                      <a:endParaRPr lang="en-IN" dirty="0"/>
                    </a:p>
                  </a:txBody>
                  <a:tcPr/>
                </a:tc>
                <a:tc>
                  <a:txBody>
                    <a:bodyPr/>
                    <a:lstStyle/>
                    <a:p>
                      <a:r>
                        <a:rPr lang="en-US" dirty="0"/>
                        <a:t>1</a:t>
                      </a:r>
                      <a:endParaRPr lang="en-IN" dirty="0"/>
                    </a:p>
                  </a:txBody>
                  <a:tcPr/>
                </a:tc>
                <a:tc>
                  <a:txBody>
                    <a:bodyPr/>
                    <a:lstStyle/>
                    <a:p>
                      <a:r>
                        <a:rPr lang="en-US" dirty="0"/>
                        <a:t>3000</a:t>
                      </a:r>
                      <a:endParaRPr lang="en-IN" dirty="0"/>
                    </a:p>
                  </a:txBody>
                  <a:tcPr/>
                </a:tc>
                <a:extLst>
                  <a:ext uri="{0D108BD9-81ED-4DB2-BD59-A6C34878D82A}">
                    <a16:rowId xmlns:a16="http://schemas.microsoft.com/office/drawing/2014/main" val="2756497647"/>
                  </a:ext>
                </a:extLst>
              </a:tr>
              <a:tr h="370840">
                <a:tc>
                  <a:txBody>
                    <a:bodyPr/>
                    <a:lstStyle/>
                    <a:p>
                      <a:r>
                        <a:rPr lang="en-US" dirty="0"/>
                        <a:t>wheels</a:t>
                      </a:r>
                      <a:endParaRPr lang="en-IN" dirty="0"/>
                    </a:p>
                  </a:txBody>
                  <a:tcPr/>
                </a:tc>
                <a:tc>
                  <a:txBody>
                    <a:bodyPr/>
                    <a:lstStyle/>
                    <a:p>
                      <a:r>
                        <a:rPr lang="en-US" dirty="0"/>
                        <a:t>4</a:t>
                      </a:r>
                      <a:endParaRPr lang="en-IN" dirty="0"/>
                    </a:p>
                  </a:txBody>
                  <a:tcPr/>
                </a:tc>
                <a:tc>
                  <a:txBody>
                    <a:bodyPr/>
                    <a:lstStyle/>
                    <a:p>
                      <a:r>
                        <a:rPr lang="en-US" dirty="0"/>
                        <a:t>1600</a:t>
                      </a:r>
                      <a:endParaRPr lang="en-IN" dirty="0"/>
                    </a:p>
                  </a:txBody>
                  <a:tcPr/>
                </a:tc>
                <a:extLst>
                  <a:ext uri="{0D108BD9-81ED-4DB2-BD59-A6C34878D82A}">
                    <a16:rowId xmlns:a16="http://schemas.microsoft.com/office/drawing/2014/main" val="3336503663"/>
                  </a:ext>
                </a:extLst>
              </a:tr>
            </a:tbl>
          </a:graphicData>
        </a:graphic>
      </p:graphicFrame>
    </p:spTree>
    <p:extLst>
      <p:ext uri="{BB962C8B-B14F-4D97-AF65-F5344CB8AC3E}">
        <p14:creationId xmlns:p14="http://schemas.microsoft.com/office/powerpoint/2010/main" val="2766780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359460" y="904538"/>
            <a:ext cx="5705487" cy="1162762"/>
          </a:xfrm>
        </p:spPr>
        <p:txBody>
          <a:bodyPr/>
          <a:lstStyle/>
          <a:p>
            <a:r>
              <a:rPr lang="en-US" b="1" dirty="0"/>
              <a:t>ASSUMPTIONS</a:t>
            </a:r>
            <a:br>
              <a:rPr lang="en-US" b="1" dirty="0"/>
            </a:br>
            <a:endParaRPr lang="en-US" b="1"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410749" y="1864480"/>
            <a:ext cx="5705487" cy="3994314"/>
          </a:xfrm>
        </p:spPr>
        <p:txBody>
          <a:bodyPr/>
          <a:lstStyle/>
          <a:p>
            <a:endParaRPr lang="en-US" altLang="zh-CN" dirty="0"/>
          </a:p>
          <a:p>
            <a:r>
              <a:rPr lang="en-US" dirty="0"/>
              <a:t>The aim of our electronic wheelchair project is to develop a more accessible and advanced wheelchair that enhances the mobility and independence of people with disabilities. To achieve this goal, we will conduct extensive market research to understand the needs and preferences of potential users. Based on our findings, we will design and develop an electronic wheelchair that is more user-friendly, comfortable, and efficient than existing models. Our future plans include refining and improving the design, exploring new features and technologies, and expanding the distribution and availability of the electronic wheelchair to make it more widely accessible to those who need it. We believe that our project will have a positive impact on the lives of people with disabilities, and we are excited to be a part of e-yantra's mission to use technology to make a positive difference in the world.</a:t>
            </a:r>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11</a:t>
            </a:fld>
            <a:endParaRPr lang="en-US" dirty="0"/>
          </a:p>
        </p:txBody>
      </p:sp>
      <p:pic>
        <p:nvPicPr>
          <p:cNvPr id="7" name="Picture Placeholder 6">
            <a:extLst>
              <a:ext uri="{FF2B5EF4-FFF2-40B4-BE49-F238E27FC236}">
                <a16:creationId xmlns:a16="http://schemas.microsoft.com/office/drawing/2014/main" id="{1407B34E-50B8-92CA-7068-C066A7F3CCCA}"/>
              </a:ext>
            </a:extLst>
          </p:cNvPr>
          <p:cNvPicPr>
            <a:picLocks noGrp="1" noChangeAspect="1"/>
          </p:cNvPicPr>
          <p:nvPr>
            <p:ph type="pic" sz="quarter" idx="13"/>
          </p:nvPr>
        </p:nvPicPr>
        <p:blipFill rotWithShape="1">
          <a:blip r:embed="rId2"/>
          <a:srcRect l="4815" t="3398" r="842" b="4503"/>
          <a:stretch/>
        </p:blipFill>
        <p:spPr>
          <a:xfrm>
            <a:off x="60414" y="84806"/>
            <a:ext cx="4959821" cy="6316098"/>
          </a:xfrm>
        </p:spPr>
      </p:pic>
    </p:spTree>
    <p:extLst>
      <p:ext uri="{BB962C8B-B14F-4D97-AF65-F5344CB8AC3E}">
        <p14:creationId xmlns:p14="http://schemas.microsoft.com/office/powerpoint/2010/main" val="59172239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6CDEA-0DE2-7AB1-F83C-FDE2810546E4}"/>
              </a:ext>
            </a:extLst>
          </p:cNvPr>
          <p:cNvSpPr>
            <a:spLocks noGrp="1"/>
          </p:cNvSpPr>
          <p:nvPr>
            <p:ph type="title"/>
          </p:nvPr>
        </p:nvSpPr>
        <p:spPr/>
        <p:txBody>
          <a:bodyPr/>
          <a:lstStyle/>
          <a:p>
            <a:r>
              <a:rPr lang="en-IN" dirty="0"/>
              <a:t>REFRENCES</a:t>
            </a:r>
          </a:p>
        </p:txBody>
      </p:sp>
      <p:sp>
        <p:nvSpPr>
          <p:cNvPr id="3" name="Content Placeholder 2">
            <a:extLst>
              <a:ext uri="{FF2B5EF4-FFF2-40B4-BE49-F238E27FC236}">
                <a16:creationId xmlns:a16="http://schemas.microsoft.com/office/drawing/2014/main" id="{463A2C00-81E1-B1FA-F0E5-58AEDD16B931}"/>
              </a:ext>
            </a:extLst>
          </p:cNvPr>
          <p:cNvSpPr>
            <a:spLocks noGrp="1"/>
          </p:cNvSpPr>
          <p:nvPr>
            <p:ph idx="1"/>
          </p:nvPr>
        </p:nvSpPr>
        <p:spPr/>
        <p:txBody>
          <a:bodyPr/>
          <a:lstStyle/>
          <a:p>
            <a:pPr algn="l">
              <a:buFont typeface="+mj-lt"/>
              <a:buAutoNum type="arabicPeriod"/>
            </a:pPr>
            <a:r>
              <a:rPr lang="en-US" sz="1200" b="0" i="0" dirty="0">
                <a:solidFill>
                  <a:srgbClr val="002060"/>
                </a:solidFill>
                <a:effectLst/>
                <a:latin typeface="Söhne"/>
              </a:rPr>
              <a:t>National Institute on Disability, Independent Living, and Rehabilitation Research (NIDILRR): The NIDILRR provides information on assistive technology, including electric wheelchairs. You can visit their website at: </a:t>
            </a:r>
            <a:r>
              <a:rPr lang="en-US" sz="1200" b="0" i="0" u="sng" dirty="0">
                <a:solidFill>
                  <a:srgbClr val="002060"/>
                </a:solidFill>
                <a:effectLst/>
                <a:latin typeface="Söhne"/>
                <a:hlinkClick r:id="rId2">
                  <a:extLst>
                    <a:ext uri="{A12FA001-AC4F-418D-AE19-62706E023703}">
                      <ahyp:hlinkClr xmlns:ahyp="http://schemas.microsoft.com/office/drawing/2018/hyperlinkcolor" val="tx"/>
                    </a:ext>
                  </a:extLst>
                </a:hlinkClick>
              </a:rPr>
              <a:t>https://www.acl.gov/programs/national-institute-disability-independent-living-and-rehabilitation-research-nidilrr</a:t>
            </a:r>
            <a:endParaRPr lang="en-US" sz="1200" b="0" i="0" dirty="0">
              <a:solidFill>
                <a:srgbClr val="002060"/>
              </a:solidFill>
              <a:effectLst/>
              <a:latin typeface="Söhne"/>
            </a:endParaRPr>
          </a:p>
          <a:p>
            <a:pPr algn="l">
              <a:buFont typeface="+mj-lt"/>
              <a:buAutoNum type="arabicPeriod"/>
            </a:pPr>
            <a:r>
              <a:rPr lang="en-US" sz="1200" b="0" i="0" dirty="0">
                <a:solidFill>
                  <a:srgbClr val="002060"/>
                </a:solidFill>
                <a:effectLst/>
                <a:latin typeface="Söhne"/>
              </a:rPr>
              <a:t>United Spinal Association: The United Spinal Association offers resources and information on electric wheelchairs for individuals with spinal cord injuries and other mobility impairments. Their website is: </a:t>
            </a:r>
            <a:r>
              <a:rPr lang="en-US" sz="1200" b="0" i="0" u="sng" dirty="0">
                <a:solidFill>
                  <a:srgbClr val="002060"/>
                </a:solidFill>
                <a:effectLst/>
                <a:latin typeface="Söhne"/>
                <a:hlinkClick r:id="rId3">
                  <a:extLst>
                    <a:ext uri="{A12FA001-AC4F-418D-AE19-62706E023703}">
                      <ahyp:hlinkClr xmlns:ahyp="http://schemas.microsoft.com/office/drawing/2018/hyperlinkcolor" val="tx"/>
                    </a:ext>
                  </a:extLst>
                </a:hlinkClick>
              </a:rPr>
              <a:t>https://www.unitedspinal.org/</a:t>
            </a:r>
            <a:endParaRPr lang="en-US" sz="1200" b="0" i="0" dirty="0">
              <a:solidFill>
                <a:srgbClr val="002060"/>
              </a:solidFill>
              <a:effectLst/>
              <a:latin typeface="Söhne"/>
            </a:endParaRPr>
          </a:p>
          <a:p>
            <a:pPr algn="l">
              <a:buFont typeface="+mj-lt"/>
              <a:buAutoNum type="arabicPeriod"/>
            </a:pPr>
            <a:r>
              <a:rPr lang="en-US" sz="1200" b="0" i="0" dirty="0">
                <a:solidFill>
                  <a:srgbClr val="002060"/>
                </a:solidFill>
                <a:effectLst/>
                <a:latin typeface="Söhne"/>
              </a:rPr>
              <a:t>The National Mobility Equipment Dealers Association (NMEDA): NMEDA is an organization that assists individuals with disabilities in finding appropriate mobility solutions, including electric wheelchairs. You can find more information on their website: </a:t>
            </a:r>
            <a:r>
              <a:rPr lang="en-US" sz="1200" b="0" i="0" u="sng" dirty="0">
                <a:solidFill>
                  <a:srgbClr val="002060"/>
                </a:solidFill>
                <a:effectLst/>
                <a:latin typeface="Söhne"/>
                <a:hlinkClick r:id="rId4">
                  <a:extLst>
                    <a:ext uri="{A12FA001-AC4F-418D-AE19-62706E023703}">
                      <ahyp:hlinkClr xmlns:ahyp="http://schemas.microsoft.com/office/drawing/2018/hyperlinkcolor" val="tx"/>
                    </a:ext>
                  </a:extLst>
                </a:hlinkClick>
              </a:rPr>
              <a:t>https://www.nmeda.com/</a:t>
            </a:r>
            <a:endParaRPr lang="en-US" sz="1200" b="0" i="0" dirty="0">
              <a:solidFill>
                <a:srgbClr val="002060"/>
              </a:solidFill>
              <a:effectLst/>
              <a:latin typeface="Söhne"/>
            </a:endParaRPr>
          </a:p>
          <a:p>
            <a:pPr algn="l">
              <a:buFont typeface="+mj-lt"/>
              <a:buAutoNum type="arabicPeriod"/>
            </a:pPr>
            <a:r>
              <a:rPr lang="en-US" sz="1200" b="0" i="0" dirty="0">
                <a:solidFill>
                  <a:srgbClr val="002060"/>
                </a:solidFill>
                <a:effectLst/>
                <a:latin typeface="Söhne"/>
              </a:rPr>
              <a:t>Invacare Corporation: Invacare is a well-known manufacturer of mobility and assistive devices, including electric wheelchairs. Their website provides detailed information on their product range: </a:t>
            </a:r>
            <a:r>
              <a:rPr lang="en-US" sz="1200" b="0" i="0" u="sng" dirty="0">
                <a:solidFill>
                  <a:srgbClr val="002060"/>
                </a:solidFill>
                <a:effectLst/>
                <a:latin typeface="Söhne"/>
                <a:hlinkClick r:id="rId5">
                  <a:extLst>
                    <a:ext uri="{A12FA001-AC4F-418D-AE19-62706E023703}">
                      <ahyp:hlinkClr xmlns:ahyp="http://schemas.microsoft.com/office/drawing/2018/hyperlinkcolor" val="tx"/>
                    </a:ext>
                  </a:extLst>
                </a:hlinkClick>
              </a:rPr>
              <a:t>https://www.invacare.com/</a:t>
            </a:r>
            <a:endParaRPr lang="en-US" sz="1200" b="0" i="0" dirty="0">
              <a:solidFill>
                <a:srgbClr val="002060"/>
              </a:solidFill>
              <a:effectLst/>
              <a:latin typeface="Söhne"/>
            </a:endParaRPr>
          </a:p>
          <a:p>
            <a:pPr algn="l">
              <a:buFont typeface="+mj-lt"/>
              <a:buAutoNum type="arabicPeriod"/>
            </a:pPr>
            <a:r>
              <a:rPr lang="en-US" sz="1200" b="0" i="0" dirty="0">
                <a:solidFill>
                  <a:srgbClr val="002060"/>
                </a:solidFill>
                <a:effectLst/>
                <a:latin typeface="Söhne"/>
              </a:rPr>
              <a:t>Sunrise Medical: Sunrise Medical is another leading manufacturer of electric wheelchairs. They offer a variety of models designed for different needs. You can explore their range on their website: </a:t>
            </a:r>
            <a:r>
              <a:rPr lang="en-US" sz="1200" b="0" i="0" u="sng" dirty="0">
                <a:solidFill>
                  <a:srgbClr val="002060"/>
                </a:solidFill>
                <a:effectLst/>
                <a:latin typeface="Söhne"/>
                <a:hlinkClick r:id="rId6">
                  <a:extLst>
                    <a:ext uri="{A12FA001-AC4F-418D-AE19-62706E023703}">
                      <ahyp:hlinkClr xmlns:ahyp="http://schemas.microsoft.com/office/drawing/2018/hyperlinkcolor" val="tx"/>
                    </a:ext>
                  </a:extLst>
                </a:hlinkClick>
              </a:rPr>
              <a:t>https://www.sunrisemedical.com/</a:t>
            </a:r>
            <a:endParaRPr lang="en-US" sz="1200" b="0" i="0" dirty="0">
              <a:solidFill>
                <a:srgbClr val="002060"/>
              </a:solidFill>
              <a:effectLst/>
              <a:latin typeface="Söhne"/>
            </a:endParaRPr>
          </a:p>
          <a:p>
            <a:pPr algn="l">
              <a:buFont typeface="+mj-lt"/>
              <a:buAutoNum type="arabicPeriod"/>
            </a:pPr>
            <a:r>
              <a:rPr lang="en-US" sz="1200" b="0" i="0" dirty="0" err="1">
                <a:solidFill>
                  <a:srgbClr val="002060"/>
                </a:solidFill>
                <a:effectLst/>
                <a:latin typeface="Söhne"/>
              </a:rPr>
              <a:t>Permobil</a:t>
            </a:r>
            <a:r>
              <a:rPr lang="en-US" sz="1200" b="0" i="0" dirty="0">
                <a:solidFill>
                  <a:srgbClr val="002060"/>
                </a:solidFill>
                <a:effectLst/>
                <a:latin typeface="Söhne"/>
              </a:rPr>
              <a:t>: </a:t>
            </a:r>
            <a:r>
              <a:rPr lang="en-US" sz="1200" b="0" i="0" dirty="0" err="1">
                <a:solidFill>
                  <a:srgbClr val="002060"/>
                </a:solidFill>
                <a:effectLst/>
                <a:latin typeface="Söhne"/>
              </a:rPr>
              <a:t>Permobil</a:t>
            </a:r>
            <a:r>
              <a:rPr lang="en-US" sz="1200" b="0" i="0" dirty="0">
                <a:solidFill>
                  <a:srgbClr val="002060"/>
                </a:solidFill>
                <a:effectLst/>
                <a:latin typeface="Söhne"/>
              </a:rPr>
              <a:t> specializes in power wheelchairs, including highly advanced models with advanced seating and positioning capabilities. Their website provides detailed information on their products: </a:t>
            </a:r>
            <a:r>
              <a:rPr lang="en-US" sz="1200" b="0" i="0" u="sng" dirty="0">
                <a:solidFill>
                  <a:srgbClr val="002060"/>
                </a:solidFill>
                <a:effectLst/>
                <a:latin typeface="Söhne"/>
                <a:hlinkClick r:id="rId7">
                  <a:extLst>
                    <a:ext uri="{A12FA001-AC4F-418D-AE19-62706E023703}">
                      <ahyp:hlinkClr xmlns:ahyp="http://schemas.microsoft.com/office/drawing/2018/hyperlinkcolor" val="tx"/>
                    </a:ext>
                  </a:extLst>
                </a:hlinkClick>
              </a:rPr>
              <a:t>https://permobilus.com/</a:t>
            </a:r>
            <a:endParaRPr lang="en-US" sz="1200" b="0" i="0" dirty="0">
              <a:solidFill>
                <a:srgbClr val="002060"/>
              </a:solidFill>
              <a:effectLst/>
              <a:latin typeface="Söhne"/>
            </a:endParaRPr>
          </a:p>
          <a:p>
            <a:pPr algn="l">
              <a:buFont typeface="+mj-lt"/>
              <a:buAutoNum type="arabicPeriod"/>
            </a:pPr>
            <a:r>
              <a:rPr lang="en-US" sz="1200" b="0" i="0" dirty="0">
                <a:solidFill>
                  <a:srgbClr val="002060"/>
                </a:solidFill>
                <a:effectLst/>
                <a:latin typeface="Söhne"/>
              </a:rPr>
              <a:t>Pride Mobility Products: Pride Mobility is a well-known manufacturer of power wheelchairs and mobility scooters. Their website offers information on their electric wheelchair models: </a:t>
            </a:r>
            <a:r>
              <a:rPr lang="en-US" sz="1200" b="0" i="0" u="sng" dirty="0">
                <a:solidFill>
                  <a:srgbClr val="002060"/>
                </a:solidFill>
                <a:effectLst/>
                <a:latin typeface="Söhne"/>
                <a:hlinkClick r:id="rId8">
                  <a:extLst>
                    <a:ext uri="{A12FA001-AC4F-418D-AE19-62706E023703}">
                      <ahyp:hlinkClr xmlns:ahyp="http://schemas.microsoft.com/office/drawing/2018/hyperlinkcolor" val="tx"/>
                    </a:ext>
                  </a:extLst>
                </a:hlinkClick>
              </a:rPr>
              <a:t>https://www.pridemobility.com/</a:t>
            </a:r>
            <a:endParaRPr lang="en-US" sz="1200" b="0" i="0" dirty="0">
              <a:solidFill>
                <a:srgbClr val="002060"/>
              </a:solidFill>
              <a:effectLst/>
              <a:latin typeface="Söhne"/>
            </a:endParaRPr>
          </a:p>
          <a:p>
            <a:pPr algn="l">
              <a:buFont typeface="+mj-lt"/>
              <a:buAutoNum type="arabicPeriod"/>
            </a:pPr>
            <a:r>
              <a:rPr lang="en-US" sz="1200" b="0" i="0" dirty="0">
                <a:solidFill>
                  <a:srgbClr val="002060"/>
                </a:solidFill>
                <a:effectLst/>
                <a:latin typeface="Söhne"/>
              </a:rPr>
              <a:t>Quantum Rehab: Quantum Rehab focuses on power wheelchair technology and offers a range of electric wheelchairs with advanced features. You can find more information on their website: </a:t>
            </a:r>
            <a:r>
              <a:rPr lang="en-US" sz="1200" b="0" i="0" u="sng" dirty="0">
                <a:solidFill>
                  <a:srgbClr val="002060"/>
                </a:solidFill>
                <a:effectLst/>
                <a:latin typeface="Söhne"/>
                <a:hlinkClick r:id="rId9">
                  <a:extLst>
                    <a:ext uri="{A12FA001-AC4F-418D-AE19-62706E023703}">
                      <ahyp:hlinkClr xmlns:ahyp="http://schemas.microsoft.com/office/drawing/2018/hyperlinkcolor" val="tx"/>
                    </a:ext>
                  </a:extLst>
                </a:hlinkClick>
              </a:rPr>
              <a:t>https://www.quantumrehab.com/</a:t>
            </a:r>
            <a:endParaRPr lang="en-US" sz="1200" b="0" i="0" dirty="0">
              <a:solidFill>
                <a:srgbClr val="002060"/>
              </a:solidFill>
              <a:effectLst/>
              <a:latin typeface="Söhne"/>
            </a:endParaRPr>
          </a:p>
          <a:p>
            <a:endParaRPr lang="en-IN" sz="1200" dirty="0">
              <a:solidFill>
                <a:srgbClr val="002060"/>
              </a:solidFill>
            </a:endParaRPr>
          </a:p>
        </p:txBody>
      </p:sp>
      <p:sp>
        <p:nvSpPr>
          <p:cNvPr id="4" name="Slide Number Placeholder 3">
            <a:extLst>
              <a:ext uri="{FF2B5EF4-FFF2-40B4-BE49-F238E27FC236}">
                <a16:creationId xmlns:a16="http://schemas.microsoft.com/office/drawing/2014/main" id="{32D801C2-6815-FD0E-9C3C-84D05544B4BA}"/>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D0D98122-2F34-CEEB-2DA7-0D626F5483C8}"/>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F8AA6118-5033-21BC-AAE1-B9BA49D1895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840453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2FDC58-B65E-661A-0058-518A094BF503}"/>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5" name="TextBox 4">
            <a:extLst>
              <a:ext uri="{FF2B5EF4-FFF2-40B4-BE49-F238E27FC236}">
                <a16:creationId xmlns:a16="http://schemas.microsoft.com/office/drawing/2014/main" id="{ED35BADD-61C7-742A-A7C9-D5CB8A8BE85B}"/>
              </a:ext>
            </a:extLst>
          </p:cNvPr>
          <p:cNvSpPr txBox="1"/>
          <p:nvPr/>
        </p:nvSpPr>
        <p:spPr>
          <a:xfrm>
            <a:off x="2330823" y="2026022"/>
            <a:ext cx="7888942" cy="1631216"/>
          </a:xfrm>
          <a:prstGeom prst="rect">
            <a:avLst/>
          </a:prstGeom>
          <a:noFill/>
        </p:spPr>
        <p:txBody>
          <a:bodyPr wrap="square" rtlCol="0">
            <a:spAutoFit/>
          </a:bodyPr>
          <a:lstStyle/>
          <a:p>
            <a:r>
              <a:rPr lang="en-IN" sz="10000" dirty="0">
                <a:solidFill>
                  <a:srgbClr val="0070C0"/>
                </a:solidFill>
                <a:latin typeface="Algerian" panose="04020705040A02060702" pitchFamily="82" charset="0"/>
              </a:rPr>
              <a:t>THANK YOU</a:t>
            </a:r>
          </a:p>
        </p:txBody>
      </p:sp>
    </p:spTree>
    <p:extLst>
      <p:ext uri="{BB962C8B-B14F-4D97-AF65-F5344CB8AC3E}">
        <p14:creationId xmlns:p14="http://schemas.microsoft.com/office/powerpoint/2010/main" val="1710250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IN" dirty="0"/>
              <a:t>Index</a:t>
            </a:r>
          </a:p>
        </p:txBody>
      </p:sp>
      <p:sp>
        <p:nvSpPr>
          <p:cNvPr id="86" name="Text Placeholder 85">
            <a:extLst>
              <a:ext uri="{FF2B5EF4-FFF2-40B4-BE49-F238E27FC236}">
                <a16:creationId xmlns:a16="http://schemas.microsoft.com/office/drawing/2014/main" id="{9A0D9176-73E4-1F25-6A69-E1FD32585B81}"/>
              </a:ext>
            </a:extLst>
          </p:cNvPr>
          <p:cNvSpPr>
            <a:spLocks noGrp="1"/>
          </p:cNvSpPr>
          <p:nvPr>
            <p:ph type="body" sz="quarter" idx="12"/>
          </p:nvPr>
        </p:nvSpPr>
        <p:spPr>
          <a:xfrm>
            <a:off x="726697" y="912876"/>
            <a:ext cx="4704523" cy="384043"/>
          </a:xfrm>
        </p:spPr>
        <p:txBody>
          <a:bodyPr/>
          <a:lstStyle/>
          <a:p>
            <a:r>
              <a:rPr lang="en-IN" dirty="0"/>
              <a:t>Challenge Statement</a:t>
            </a:r>
          </a:p>
        </p:txBody>
      </p:sp>
      <p:sp>
        <p:nvSpPr>
          <p:cNvPr id="88" name="Text Placeholder 87">
            <a:extLst>
              <a:ext uri="{FF2B5EF4-FFF2-40B4-BE49-F238E27FC236}">
                <a16:creationId xmlns:a16="http://schemas.microsoft.com/office/drawing/2014/main" id="{F700603C-6FB6-7663-2BE4-2AF44D9697AF}"/>
              </a:ext>
            </a:extLst>
          </p:cNvPr>
          <p:cNvSpPr>
            <a:spLocks noGrp="1"/>
          </p:cNvSpPr>
          <p:nvPr>
            <p:ph type="body" sz="quarter" idx="13"/>
          </p:nvPr>
        </p:nvSpPr>
        <p:spPr>
          <a:xfrm>
            <a:off x="726697" y="1472581"/>
            <a:ext cx="4704523" cy="384043"/>
          </a:xfrm>
        </p:spPr>
        <p:txBody>
          <a:bodyPr/>
          <a:lstStyle/>
          <a:p>
            <a:r>
              <a:rPr lang="en-IN" dirty="0"/>
              <a:t>Concept of the Solution</a:t>
            </a:r>
          </a:p>
        </p:txBody>
      </p:sp>
      <p:sp>
        <p:nvSpPr>
          <p:cNvPr id="90" name="Text Placeholder 89">
            <a:extLst>
              <a:ext uri="{FF2B5EF4-FFF2-40B4-BE49-F238E27FC236}">
                <a16:creationId xmlns:a16="http://schemas.microsoft.com/office/drawing/2014/main" id="{E0D995E7-51A4-ED04-BD74-97F3694BCDA8}"/>
              </a:ext>
            </a:extLst>
          </p:cNvPr>
          <p:cNvSpPr>
            <a:spLocks noGrp="1"/>
          </p:cNvSpPr>
          <p:nvPr>
            <p:ph type="body" sz="quarter" idx="14"/>
          </p:nvPr>
        </p:nvSpPr>
        <p:spPr>
          <a:xfrm>
            <a:off x="726697" y="2032287"/>
            <a:ext cx="4704523" cy="384043"/>
          </a:xfrm>
        </p:spPr>
        <p:txBody>
          <a:bodyPr/>
          <a:lstStyle/>
          <a:p>
            <a:r>
              <a:rPr lang="en-IN" dirty="0"/>
              <a:t>Novelty / Scope of Solution</a:t>
            </a:r>
          </a:p>
        </p:txBody>
      </p:sp>
      <p:sp>
        <p:nvSpPr>
          <p:cNvPr id="92" name="Text Placeholder 91">
            <a:extLst>
              <a:ext uri="{FF2B5EF4-FFF2-40B4-BE49-F238E27FC236}">
                <a16:creationId xmlns:a16="http://schemas.microsoft.com/office/drawing/2014/main" id="{752969D2-43C2-393B-1B55-03DD5B535B0B}"/>
              </a:ext>
            </a:extLst>
          </p:cNvPr>
          <p:cNvSpPr>
            <a:spLocks noGrp="1"/>
          </p:cNvSpPr>
          <p:nvPr>
            <p:ph type="body" sz="quarter" idx="15"/>
          </p:nvPr>
        </p:nvSpPr>
        <p:spPr>
          <a:xfrm>
            <a:off x="726697" y="2586736"/>
            <a:ext cx="4704523" cy="384043"/>
          </a:xfrm>
        </p:spPr>
        <p:txBody>
          <a:bodyPr/>
          <a:lstStyle/>
          <a:p>
            <a:r>
              <a:rPr lang="en-IN" dirty="0"/>
              <a:t>Pros and Cons of the solution</a:t>
            </a:r>
          </a:p>
        </p:txBody>
      </p:sp>
      <p:sp>
        <p:nvSpPr>
          <p:cNvPr id="94" name="Text Placeholder 93">
            <a:extLst>
              <a:ext uri="{FF2B5EF4-FFF2-40B4-BE49-F238E27FC236}">
                <a16:creationId xmlns:a16="http://schemas.microsoft.com/office/drawing/2014/main" id="{63C95BBC-4FEC-A0F4-E09A-E4C47532B056}"/>
              </a:ext>
            </a:extLst>
          </p:cNvPr>
          <p:cNvSpPr>
            <a:spLocks noGrp="1"/>
          </p:cNvSpPr>
          <p:nvPr>
            <p:ph type="body" sz="quarter" idx="16"/>
          </p:nvPr>
        </p:nvSpPr>
        <p:spPr>
          <a:xfrm>
            <a:off x="726697" y="3134043"/>
            <a:ext cx="4704523" cy="384043"/>
          </a:xfrm>
        </p:spPr>
        <p:txBody>
          <a:bodyPr/>
          <a:lstStyle/>
          <a:p>
            <a:r>
              <a:rPr lang="en-IN" dirty="0"/>
              <a:t>Technical Description</a:t>
            </a:r>
          </a:p>
        </p:txBody>
      </p:sp>
      <p:sp>
        <p:nvSpPr>
          <p:cNvPr id="96" name="Text Placeholder 95">
            <a:extLst>
              <a:ext uri="{FF2B5EF4-FFF2-40B4-BE49-F238E27FC236}">
                <a16:creationId xmlns:a16="http://schemas.microsoft.com/office/drawing/2014/main" id="{C03BDC9F-06F2-616B-ED30-1E44A4B2DBFB}"/>
              </a:ext>
            </a:extLst>
          </p:cNvPr>
          <p:cNvSpPr>
            <a:spLocks noGrp="1"/>
          </p:cNvSpPr>
          <p:nvPr>
            <p:ph type="body" sz="quarter" idx="17"/>
          </p:nvPr>
        </p:nvSpPr>
        <p:spPr>
          <a:xfrm>
            <a:off x="726697" y="3688492"/>
            <a:ext cx="4704523" cy="384043"/>
          </a:xfrm>
        </p:spPr>
        <p:txBody>
          <a:bodyPr/>
          <a:lstStyle/>
          <a:p>
            <a:r>
              <a:rPr lang="en-IN" dirty="0"/>
              <a:t>Implementation Plan</a:t>
            </a:r>
          </a:p>
        </p:txBody>
      </p:sp>
      <p:sp>
        <p:nvSpPr>
          <p:cNvPr id="98" name="Text Placeholder 97">
            <a:extLst>
              <a:ext uri="{FF2B5EF4-FFF2-40B4-BE49-F238E27FC236}">
                <a16:creationId xmlns:a16="http://schemas.microsoft.com/office/drawing/2014/main" id="{8B0F9160-D084-37B3-8A9C-0E13DCE36A5F}"/>
              </a:ext>
            </a:extLst>
          </p:cNvPr>
          <p:cNvSpPr>
            <a:spLocks noGrp="1"/>
          </p:cNvSpPr>
          <p:nvPr>
            <p:ph type="body" sz="quarter" idx="18"/>
          </p:nvPr>
        </p:nvSpPr>
        <p:spPr>
          <a:xfrm>
            <a:off x="726697" y="4242941"/>
            <a:ext cx="4704523" cy="384043"/>
          </a:xfrm>
        </p:spPr>
        <p:txBody>
          <a:bodyPr/>
          <a:lstStyle/>
          <a:p>
            <a:r>
              <a:rPr lang="en-IN" dirty="0"/>
              <a:t>Validation/Testing/Analysis</a:t>
            </a:r>
          </a:p>
        </p:txBody>
      </p:sp>
      <p:sp>
        <p:nvSpPr>
          <p:cNvPr id="101" name="Text Placeholder 93">
            <a:extLst>
              <a:ext uri="{FF2B5EF4-FFF2-40B4-BE49-F238E27FC236}">
                <a16:creationId xmlns:a16="http://schemas.microsoft.com/office/drawing/2014/main" id="{1039A51B-ADC6-43AA-B201-BE0E5D054A8C}"/>
              </a:ext>
            </a:extLst>
          </p:cNvPr>
          <p:cNvSpPr txBox="1">
            <a:spLocks/>
          </p:cNvSpPr>
          <p:nvPr/>
        </p:nvSpPr>
        <p:spPr bwMode="gray">
          <a:xfrm>
            <a:off x="726697" y="4797391"/>
            <a:ext cx="4704523" cy="384043"/>
          </a:xfrm>
          <a:prstGeom prst="parallelogram">
            <a:avLst/>
          </a:prstGeom>
          <a:solidFill>
            <a:srgbClr val="0077BD"/>
          </a:solidFill>
        </p:spPr>
        <p:txBody>
          <a:bodyPr vert="horz" lIns="48000" tIns="96000" rIns="48000" bIns="48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2133" dirty="0"/>
              <a:t>Cost Estimate</a:t>
            </a:r>
          </a:p>
        </p:txBody>
      </p:sp>
      <p:sp>
        <p:nvSpPr>
          <p:cNvPr id="102" name="Text Placeholder 95">
            <a:extLst>
              <a:ext uri="{FF2B5EF4-FFF2-40B4-BE49-F238E27FC236}">
                <a16:creationId xmlns:a16="http://schemas.microsoft.com/office/drawing/2014/main" id="{4CC10ECE-CC1E-D54D-0991-40F5037D94C7}"/>
              </a:ext>
            </a:extLst>
          </p:cNvPr>
          <p:cNvSpPr txBox="1">
            <a:spLocks/>
          </p:cNvSpPr>
          <p:nvPr/>
        </p:nvSpPr>
        <p:spPr bwMode="gray">
          <a:xfrm>
            <a:off x="726697" y="5385419"/>
            <a:ext cx="4704523" cy="384043"/>
          </a:xfrm>
          <a:prstGeom prst="parallelogram">
            <a:avLst/>
          </a:prstGeom>
          <a:solidFill>
            <a:srgbClr val="0077BD"/>
          </a:solidFill>
        </p:spPr>
        <p:txBody>
          <a:bodyPr vert="horz" lIns="48000" tIns="96000" rIns="48000" bIns="48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2133" dirty="0"/>
              <a:t>Assumptions</a:t>
            </a:r>
          </a:p>
        </p:txBody>
      </p:sp>
      <p:sp>
        <p:nvSpPr>
          <p:cNvPr id="103" name="Text Placeholder 97">
            <a:extLst>
              <a:ext uri="{FF2B5EF4-FFF2-40B4-BE49-F238E27FC236}">
                <a16:creationId xmlns:a16="http://schemas.microsoft.com/office/drawing/2014/main" id="{6E2A6890-B114-6C3C-F648-6A5D9F42965D}"/>
              </a:ext>
            </a:extLst>
          </p:cNvPr>
          <p:cNvSpPr txBox="1">
            <a:spLocks/>
          </p:cNvSpPr>
          <p:nvPr/>
        </p:nvSpPr>
        <p:spPr bwMode="gray">
          <a:xfrm>
            <a:off x="726697" y="5893553"/>
            <a:ext cx="4704523" cy="384043"/>
          </a:xfrm>
          <a:prstGeom prst="parallelogram">
            <a:avLst/>
          </a:prstGeom>
          <a:solidFill>
            <a:srgbClr val="0077BD"/>
          </a:solidFill>
        </p:spPr>
        <p:txBody>
          <a:bodyPr vert="horz" lIns="48000" tIns="96000" rIns="48000" bIns="48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2133" dirty="0"/>
              <a:t>References</a:t>
            </a:r>
          </a:p>
        </p:txBody>
      </p:sp>
    </p:spTree>
    <p:extLst>
      <p:ext uri="{BB962C8B-B14F-4D97-AF65-F5344CB8AC3E}">
        <p14:creationId xmlns:p14="http://schemas.microsoft.com/office/powerpoint/2010/main" val="576910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165769" y="1180099"/>
            <a:ext cx="5683265" cy="639736"/>
          </a:xfrm>
        </p:spPr>
        <p:txBody>
          <a:bodyPr/>
          <a:lstStyle/>
          <a:p>
            <a:r>
              <a:rPr lang="en-US" sz="3600" b="1" dirty="0">
                <a:sym typeface="DM Sans Medium"/>
              </a:rPr>
              <a:t>CHALLENGE STATEMENT</a:t>
            </a:r>
            <a:br>
              <a:rPr lang="en-US" sz="3600" b="1" dirty="0">
                <a:sym typeface="DM Sans Medium"/>
              </a:rPr>
            </a:br>
            <a:endParaRPr lang="en-US" sz="3600" b="1"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165770" y="1906576"/>
            <a:ext cx="5010912" cy="2130552"/>
          </a:xfrm>
        </p:spPr>
        <p:txBody>
          <a:bodyPr/>
          <a:lstStyle/>
          <a:p>
            <a:pPr marL="340614" indent="-285750">
              <a:buFont typeface="Wingdings" panose="05000000000000000000" pitchFamily="2" charset="2"/>
              <a:buChar char="q"/>
            </a:pPr>
            <a:r>
              <a:rPr lang="en-IN" sz="2400" b="0" i="0" dirty="0">
                <a:effectLst/>
                <a:latin typeface="Söhne"/>
              </a:rPr>
              <a:t>Limited mobility</a:t>
            </a:r>
          </a:p>
          <a:p>
            <a:pPr marL="340614" indent="-285750">
              <a:buFont typeface="Wingdings" panose="05000000000000000000" pitchFamily="2" charset="2"/>
              <a:buChar char="q"/>
            </a:pPr>
            <a:r>
              <a:rPr lang="en-IN" sz="2400" dirty="0">
                <a:latin typeface="Söhne"/>
              </a:rPr>
              <a:t>Fatigue and Exhaustion</a:t>
            </a:r>
          </a:p>
          <a:p>
            <a:pPr marL="340614" indent="-285750">
              <a:buFont typeface="Wingdings" panose="05000000000000000000" pitchFamily="2" charset="2"/>
              <a:buChar char="q"/>
            </a:pPr>
            <a:r>
              <a:rPr lang="en-IN" sz="2400" dirty="0">
                <a:latin typeface="Söhne"/>
              </a:rPr>
              <a:t>Risk of Falling and injuries</a:t>
            </a:r>
          </a:p>
          <a:p>
            <a:pPr marL="340614" indent="-285750">
              <a:buFont typeface="Wingdings" panose="05000000000000000000" pitchFamily="2" charset="2"/>
              <a:buChar char="q"/>
            </a:pPr>
            <a:r>
              <a:rPr lang="en-IN" sz="2400" dirty="0">
                <a:latin typeface="Söhne"/>
              </a:rPr>
              <a:t>Limited Accessibility</a:t>
            </a:r>
          </a:p>
          <a:p>
            <a:pPr marL="340614" indent="-285750">
              <a:buFont typeface="Wingdings" panose="05000000000000000000" pitchFamily="2" charset="2"/>
              <a:buChar char="q"/>
            </a:pPr>
            <a:r>
              <a:rPr lang="en-IN" sz="2400" dirty="0">
                <a:latin typeface="Söhne"/>
              </a:rPr>
              <a:t>Dependence on Others</a:t>
            </a:r>
          </a:p>
          <a:p>
            <a:pPr marL="340614" indent="-285750">
              <a:buFont typeface="Wingdings" panose="05000000000000000000" pitchFamily="2" charset="2"/>
              <a:buChar char="q"/>
            </a:pPr>
            <a:r>
              <a:rPr lang="en-IN" sz="2400" dirty="0">
                <a:latin typeface="Söhne"/>
              </a:rPr>
              <a:t>Social Isolation</a:t>
            </a:r>
          </a:p>
          <a:p>
            <a:pPr marL="340614" indent="-285750">
              <a:buFont typeface="Wingdings" panose="05000000000000000000" pitchFamily="2" charset="2"/>
              <a:buChar char="q"/>
            </a:pPr>
            <a:r>
              <a:rPr lang="en-IN" sz="2400" dirty="0">
                <a:latin typeface="Söhne"/>
              </a:rPr>
              <a:t>Mental Health issue</a:t>
            </a:r>
          </a:p>
          <a:p>
            <a:pPr marL="340614" indent="-285750">
              <a:buFont typeface="Wingdings" panose="05000000000000000000" pitchFamily="2" charset="2"/>
              <a:buChar char="q"/>
            </a:pPr>
            <a:r>
              <a:rPr lang="en-IN" sz="2400" dirty="0">
                <a:latin typeface="Söhne"/>
              </a:rPr>
              <a:t>Stigma and Discrimination</a:t>
            </a:r>
          </a:p>
          <a:p>
            <a:endParaRPr lang="en-IN" sz="2400" dirty="0">
              <a:latin typeface="Söhne"/>
            </a:endParaRPr>
          </a:p>
          <a:p>
            <a:pPr marL="340614" indent="-285750">
              <a:buFont typeface="Wingdings" panose="05000000000000000000" pitchFamily="2" charset="2"/>
              <a:buChar char="q"/>
            </a:pPr>
            <a:endParaRPr lang="en-US" sz="2400"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13" name="Picture Placeholder 12">
            <a:extLst>
              <a:ext uri="{FF2B5EF4-FFF2-40B4-BE49-F238E27FC236}">
                <a16:creationId xmlns:a16="http://schemas.microsoft.com/office/drawing/2014/main" id="{45CF8C0B-D413-27A8-EE14-659C1400D8D6}"/>
              </a:ext>
            </a:extLst>
          </p:cNvPr>
          <p:cNvPicPr>
            <a:picLocks noGrp="1" noChangeAspect="1"/>
          </p:cNvPicPr>
          <p:nvPr>
            <p:ph type="pic" sz="quarter" idx="13"/>
          </p:nvPr>
        </p:nvPicPr>
        <p:blipFill>
          <a:blip r:embed="rId2"/>
          <a:srcRect l="14077" r="14077"/>
          <a:stretch>
            <a:fillRect/>
          </a:stretch>
        </p:blipFill>
        <p:spPr>
          <a:xfrm>
            <a:off x="8529737" y="549000"/>
            <a:ext cx="3500897" cy="5760000"/>
          </a:xfrm>
        </p:spPr>
      </p:pic>
    </p:spTree>
    <p:extLst>
      <p:ext uri="{BB962C8B-B14F-4D97-AF65-F5344CB8AC3E}">
        <p14:creationId xmlns:p14="http://schemas.microsoft.com/office/powerpoint/2010/main" val="37800028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a:xfrm>
            <a:off x="310178" y="1604772"/>
            <a:ext cx="3706009" cy="2862072"/>
          </a:xfrm>
        </p:spPr>
        <p:txBody>
          <a:bodyPr/>
          <a:lstStyle/>
          <a:p>
            <a:r>
              <a:rPr lang="en-US" sz="4400" b="1" dirty="0"/>
              <a:t>CONCEPT OF </a:t>
            </a:r>
            <a:br>
              <a:rPr lang="en-US" sz="4400" b="1" dirty="0"/>
            </a:br>
            <a:r>
              <a:rPr lang="en-US" sz="4400" b="1" dirty="0"/>
              <a:t>SOLUTION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a:xfrm>
            <a:off x="5769864" y="4328514"/>
            <a:ext cx="4145101" cy="640080"/>
          </a:xfrm>
        </p:spPr>
        <p:txBody>
          <a:bodyPr/>
          <a:lstStyle/>
          <a:p>
            <a:r>
              <a:rPr lang="en-US" sz="3600" dirty="0">
                <a:latin typeface="Söhne"/>
              </a:rPr>
              <a:t>APP TRACKING</a:t>
            </a:r>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a:xfrm>
            <a:off x="5675824" y="5627019"/>
            <a:ext cx="4028560" cy="661770"/>
          </a:xfrm>
        </p:spPr>
        <p:txBody>
          <a:bodyPr/>
          <a:lstStyle/>
          <a:p>
            <a:r>
              <a:rPr lang="en-US" sz="3600" dirty="0">
                <a:latin typeface="Söhne"/>
              </a:rPr>
              <a:t>Obstacle Detection</a:t>
            </a:r>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sz="3600" dirty="0">
                <a:latin typeface="Söhne"/>
              </a:rPr>
              <a:t>RENTING FACILITY</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a:xfrm>
            <a:off x="5698147" y="467895"/>
            <a:ext cx="3840480" cy="338328"/>
          </a:xfrm>
        </p:spPr>
        <p:txBody>
          <a:bodyPr/>
          <a:lstStyle/>
          <a:p>
            <a:r>
              <a:rPr lang="en-US" sz="3600" dirty="0">
                <a:latin typeface="Söhne"/>
              </a:rPr>
              <a:t>Seat Elevation</a:t>
            </a:r>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a:xfrm>
            <a:off x="5698147" y="1760601"/>
            <a:ext cx="3840480" cy="338328"/>
          </a:xfrm>
        </p:spPr>
        <p:txBody>
          <a:bodyPr/>
          <a:lstStyle/>
          <a:p>
            <a:r>
              <a:rPr lang="en-US" sz="3600" dirty="0">
                <a:latin typeface="Söhne"/>
              </a:rPr>
              <a:t>Cheaper</a:t>
            </a:r>
          </a:p>
        </p:txBody>
      </p:sp>
      <p:pic>
        <p:nvPicPr>
          <p:cNvPr id="3" name="Picture Placeholder 81" descr="blueprint icon">
            <a:extLst>
              <a:ext uri="{FF2B5EF4-FFF2-40B4-BE49-F238E27FC236}">
                <a16:creationId xmlns:a16="http://schemas.microsoft.com/office/drawing/2014/main" id="{A60E51E7-EB21-42BE-F911-319B685B0D84}"/>
              </a:ext>
            </a:extLst>
          </p:cNvPr>
          <p:cNvPicPr>
            <a:picLocks noChangeAspect="1"/>
          </p:cNvPicPr>
          <p:nvPr/>
        </p:nvPicPr>
        <p:blipFill rotWithShape="1">
          <a:blip r:embed="rId2"/>
          <a:srcRect/>
          <a:stretch/>
        </p:blipFill>
        <p:spPr>
          <a:xfrm>
            <a:off x="4455524" y="457200"/>
            <a:ext cx="640080" cy="640080"/>
          </a:xfrm>
          <a:prstGeom prst="rect">
            <a:avLst/>
          </a:prstGeom>
        </p:spPr>
      </p:pic>
    </p:spTree>
    <p:extLst>
      <p:ext uri="{BB962C8B-B14F-4D97-AF65-F5344CB8AC3E}">
        <p14:creationId xmlns:p14="http://schemas.microsoft.com/office/powerpoint/2010/main" val="866533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4EA661-C88B-F05D-06BA-4E398CD53D27}"/>
              </a:ext>
            </a:extLst>
          </p:cNvPr>
          <p:cNvSpPr>
            <a:spLocks noGrp="1"/>
          </p:cNvSpPr>
          <p:nvPr>
            <p:ph type="body" sz="quarter" idx="15"/>
          </p:nvPr>
        </p:nvSpPr>
        <p:spPr>
          <a:xfrm>
            <a:off x="5769864" y="386080"/>
            <a:ext cx="4542536" cy="782320"/>
          </a:xfrm>
        </p:spPr>
        <p:txBody>
          <a:bodyPr/>
          <a:lstStyle/>
          <a:p>
            <a:r>
              <a:rPr lang="en-IN" sz="2000" b="1" i="0" dirty="0">
                <a:effectLst/>
                <a:latin typeface="Google Sans"/>
              </a:rPr>
              <a:t>Uncover learning potential for differently abled </a:t>
            </a:r>
          </a:p>
          <a:p>
            <a:endParaRPr lang="en-IN" dirty="0"/>
          </a:p>
        </p:txBody>
      </p:sp>
      <p:sp>
        <p:nvSpPr>
          <p:cNvPr id="7" name="Text Placeholder 6">
            <a:extLst>
              <a:ext uri="{FF2B5EF4-FFF2-40B4-BE49-F238E27FC236}">
                <a16:creationId xmlns:a16="http://schemas.microsoft.com/office/drawing/2014/main" id="{98F8E527-BE1E-1CB9-10B5-5B5687FFA82E}"/>
              </a:ext>
            </a:extLst>
          </p:cNvPr>
          <p:cNvSpPr>
            <a:spLocks noGrp="1"/>
          </p:cNvSpPr>
          <p:nvPr>
            <p:ph type="body" sz="quarter" idx="16"/>
          </p:nvPr>
        </p:nvSpPr>
        <p:spPr>
          <a:xfrm>
            <a:off x="5769863" y="4311596"/>
            <a:ext cx="5848395" cy="782320"/>
          </a:xfrm>
        </p:spPr>
        <p:txBody>
          <a:bodyPr/>
          <a:lstStyle/>
          <a:p>
            <a:r>
              <a:rPr lang="en-IN" b="1" dirty="0">
                <a:latin typeface="Google Sans"/>
              </a:rPr>
              <a:t>Reduce the hustle to carry wheelchair at public places</a:t>
            </a:r>
          </a:p>
        </p:txBody>
      </p:sp>
      <p:sp>
        <p:nvSpPr>
          <p:cNvPr id="10" name="Text Placeholder 9">
            <a:extLst>
              <a:ext uri="{FF2B5EF4-FFF2-40B4-BE49-F238E27FC236}">
                <a16:creationId xmlns:a16="http://schemas.microsoft.com/office/drawing/2014/main" id="{EE2A0F4C-9ADD-545A-98AC-B024179665F7}"/>
              </a:ext>
            </a:extLst>
          </p:cNvPr>
          <p:cNvSpPr>
            <a:spLocks noGrp="1"/>
          </p:cNvSpPr>
          <p:nvPr>
            <p:ph type="body" sz="quarter" idx="17"/>
          </p:nvPr>
        </p:nvSpPr>
        <p:spPr>
          <a:xfrm>
            <a:off x="5769742" y="1726234"/>
            <a:ext cx="5220865" cy="338328"/>
          </a:xfrm>
        </p:spPr>
        <p:txBody>
          <a:bodyPr/>
          <a:lstStyle/>
          <a:p>
            <a:r>
              <a:rPr lang="en-IN" sz="2000" b="1" dirty="0">
                <a:latin typeface="Google Sans"/>
              </a:rPr>
              <a:t>It will reduce conditions of social isolation , anxiety and depression </a:t>
            </a:r>
          </a:p>
          <a:p>
            <a:endParaRPr lang="en-IN" dirty="0"/>
          </a:p>
        </p:txBody>
      </p:sp>
      <p:sp>
        <p:nvSpPr>
          <p:cNvPr id="13" name="Text Placeholder 12">
            <a:extLst>
              <a:ext uri="{FF2B5EF4-FFF2-40B4-BE49-F238E27FC236}">
                <a16:creationId xmlns:a16="http://schemas.microsoft.com/office/drawing/2014/main" id="{37A2E1DE-2B2C-D37F-4CFC-C8DB302365BB}"/>
              </a:ext>
            </a:extLst>
          </p:cNvPr>
          <p:cNvSpPr>
            <a:spLocks noGrp="1"/>
          </p:cNvSpPr>
          <p:nvPr>
            <p:ph type="body" sz="quarter" idx="18"/>
          </p:nvPr>
        </p:nvSpPr>
        <p:spPr>
          <a:xfrm>
            <a:off x="5662676" y="3034028"/>
            <a:ext cx="4054856" cy="632968"/>
          </a:xfrm>
        </p:spPr>
        <p:txBody>
          <a:bodyPr/>
          <a:lstStyle/>
          <a:p>
            <a:r>
              <a:rPr lang="en-IN" sz="2000" b="1" dirty="0">
                <a:latin typeface="Google Sans"/>
              </a:rPr>
              <a:t>I</a:t>
            </a:r>
            <a:r>
              <a:rPr lang="en-IN" sz="2000" b="1" i="0" dirty="0">
                <a:effectLst/>
                <a:latin typeface="Google Sans"/>
              </a:rPr>
              <a:t>ndependent mobility </a:t>
            </a:r>
          </a:p>
          <a:p>
            <a:endParaRPr lang="en-IN" dirty="0"/>
          </a:p>
        </p:txBody>
      </p:sp>
      <p:sp>
        <p:nvSpPr>
          <p:cNvPr id="16" name="Text Placeholder 15">
            <a:extLst>
              <a:ext uri="{FF2B5EF4-FFF2-40B4-BE49-F238E27FC236}">
                <a16:creationId xmlns:a16="http://schemas.microsoft.com/office/drawing/2014/main" id="{0E7340E6-8CBA-EEAD-3E1E-77B80341124F}"/>
              </a:ext>
            </a:extLst>
          </p:cNvPr>
          <p:cNvSpPr>
            <a:spLocks noGrp="1"/>
          </p:cNvSpPr>
          <p:nvPr>
            <p:ph type="body" sz="quarter" idx="19"/>
          </p:nvPr>
        </p:nvSpPr>
        <p:spPr/>
        <p:txBody>
          <a:bodyPr/>
          <a:lstStyle/>
          <a:p>
            <a:r>
              <a:rPr lang="en-IN" b="1" dirty="0">
                <a:latin typeface="Google Sans"/>
              </a:rPr>
              <a:t>Pocket friendly</a:t>
            </a:r>
          </a:p>
        </p:txBody>
      </p:sp>
      <p:sp>
        <p:nvSpPr>
          <p:cNvPr id="18" name="Content Placeholder 1">
            <a:extLst>
              <a:ext uri="{FF2B5EF4-FFF2-40B4-BE49-F238E27FC236}">
                <a16:creationId xmlns:a16="http://schemas.microsoft.com/office/drawing/2014/main" id="{023C5529-DCA3-75A4-9557-2A419EF556D9}"/>
              </a:ext>
            </a:extLst>
          </p:cNvPr>
          <p:cNvSpPr>
            <a:spLocks noGrp="1"/>
          </p:cNvSpPr>
          <p:nvPr>
            <p:ph type="title"/>
          </p:nvPr>
        </p:nvSpPr>
        <p:spPr>
          <a:xfrm>
            <a:off x="381625" y="1192890"/>
            <a:ext cx="3736769" cy="2862262"/>
          </a:xfrm>
        </p:spPr>
        <p:txBody>
          <a:bodyPr/>
          <a:lstStyle/>
          <a:p>
            <a:r>
              <a:rPr lang="en-US" b="1" dirty="0"/>
              <a:t>NOVELTY</a:t>
            </a:r>
          </a:p>
        </p:txBody>
      </p:sp>
      <p:pic>
        <p:nvPicPr>
          <p:cNvPr id="19" name="Picture 2" descr="31,000+ Social Impact Stock Photos, Pictures &amp; Royalty-Free ...">
            <a:extLst>
              <a:ext uri="{FF2B5EF4-FFF2-40B4-BE49-F238E27FC236}">
                <a16:creationId xmlns:a16="http://schemas.microsoft.com/office/drawing/2014/main" id="{EDDA28B9-F533-6853-05EC-E77BAD092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947" y="3799334"/>
            <a:ext cx="2911093" cy="29110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Placeholder 83" descr="easel icon">
            <a:extLst>
              <a:ext uri="{FF2B5EF4-FFF2-40B4-BE49-F238E27FC236}">
                <a16:creationId xmlns:a16="http://schemas.microsoft.com/office/drawing/2014/main" id="{36B7DD2B-A981-7C1C-EAE5-C55C5B1365B5}"/>
              </a:ext>
            </a:extLst>
          </p:cNvPr>
          <p:cNvPicPr>
            <a:picLocks noChangeAspect="1"/>
          </p:cNvPicPr>
          <p:nvPr/>
        </p:nvPicPr>
        <p:blipFill rotWithShape="1">
          <a:blip r:embed="rId3"/>
          <a:srcRect/>
          <a:stretch/>
        </p:blipFill>
        <p:spPr>
          <a:xfrm>
            <a:off x="4455524" y="1744522"/>
            <a:ext cx="640080" cy="640080"/>
          </a:xfrm>
          <a:prstGeom prst="rect">
            <a:avLst/>
          </a:prstGeom>
        </p:spPr>
      </p:pic>
      <p:pic>
        <p:nvPicPr>
          <p:cNvPr id="5" name="Picture Placeholder 85" descr="ruler icon">
            <a:extLst>
              <a:ext uri="{FF2B5EF4-FFF2-40B4-BE49-F238E27FC236}">
                <a16:creationId xmlns:a16="http://schemas.microsoft.com/office/drawing/2014/main" id="{8711C8A3-9C88-88BB-60A4-E0354A421F16}"/>
              </a:ext>
            </a:extLst>
          </p:cNvPr>
          <p:cNvPicPr>
            <a:picLocks noChangeAspect="1"/>
          </p:cNvPicPr>
          <p:nvPr/>
        </p:nvPicPr>
        <p:blipFill rotWithShape="1">
          <a:blip r:embed="rId4"/>
          <a:srcRect/>
          <a:stretch/>
        </p:blipFill>
        <p:spPr>
          <a:xfrm>
            <a:off x="4455524" y="3034028"/>
            <a:ext cx="640080" cy="640080"/>
          </a:xfrm>
          <a:prstGeom prst="rect">
            <a:avLst/>
          </a:prstGeom>
        </p:spPr>
      </p:pic>
      <p:pic>
        <p:nvPicPr>
          <p:cNvPr id="6" name="Picture Placeholder 87" descr="strategy icon">
            <a:extLst>
              <a:ext uri="{FF2B5EF4-FFF2-40B4-BE49-F238E27FC236}">
                <a16:creationId xmlns:a16="http://schemas.microsoft.com/office/drawing/2014/main" id="{57573684-26AB-DAD1-87D8-C0417E6BB0BC}"/>
              </a:ext>
            </a:extLst>
          </p:cNvPr>
          <p:cNvPicPr>
            <a:picLocks noChangeAspect="1"/>
          </p:cNvPicPr>
          <p:nvPr/>
        </p:nvPicPr>
        <p:blipFill rotWithShape="1">
          <a:blip r:embed="rId5"/>
          <a:srcRect t="476" b="476"/>
          <a:stretch/>
        </p:blipFill>
        <p:spPr>
          <a:xfrm>
            <a:off x="4455524" y="4382716"/>
            <a:ext cx="640080" cy="640080"/>
          </a:xfrm>
          <a:prstGeom prst="rect">
            <a:avLst/>
          </a:prstGeom>
        </p:spPr>
      </p:pic>
      <p:pic>
        <p:nvPicPr>
          <p:cNvPr id="8" name="Picture Placeholder 89" descr="airplane icon">
            <a:extLst>
              <a:ext uri="{FF2B5EF4-FFF2-40B4-BE49-F238E27FC236}">
                <a16:creationId xmlns:a16="http://schemas.microsoft.com/office/drawing/2014/main" id="{33938F1E-A1D9-F495-7950-80DCB6561B8F}"/>
              </a:ext>
            </a:extLst>
          </p:cNvPr>
          <p:cNvPicPr>
            <a:picLocks noChangeAspect="1"/>
          </p:cNvPicPr>
          <p:nvPr/>
        </p:nvPicPr>
        <p:blipFill rotWithShape="1">
          <a:blip r:embed="rId6"/>
          <a:srcRect/>
          <a:stretch/>
        </p:blipFill>
        <p:spPr>
          <a:xfrm>
            <a:off x="4455524" y="5675320"/>
            <a:ext cx="640080" cy="640080"/>
          </a:xfrm>
          <a:prstGeom prst="rect">
            <a:avLst/>
          </a:prstGeom>
        </p:spPr>
      </p:pic>
      <p:pic>
        <p:nvPicPr>
          <p:cNvPr id="9" name="Picture Placeholder 81" descr="blueprint icon">
            <a:extLst>
              <a:ext uri="{FF2B5EF4-FFF2-40B4-BE49-F238E27FC236}">
                <a16:creationId xmlns:a16="http://schemas.microsoft.com/office/drawing/2014/main" id="{6BE58A16-2A4A-14C5-F97A-94063A26D5BC}"/>
              </a:ext>
            </a:extLst>
          </p:cNvPr>
          <p:cNvPicPr>
            <a:picLocks noChangeAspect="1"/>
          </p:cNvPicPr>
          <p:nvPr/>
        </p:nvPicPr>
        <p:blipFill rotWithShape="1">
          <a:blip r:embed="rId7"/>
          <a:srcRect/>
          <a:stretch/>
        </p:blipFill>
        <p:spPr>
          <a:xfrm>
            <a:off x="4455524" y="457200"/>
            <a:ext cx="640080" cy="640080"/>
          </a:xfrm>
          <a:prstGeom prst="rect">
            <a:avLst/>
          </a:prstGeom>
        </p:spPr>
      </p:pic>
    </p:spTree>
    <p:extLst>
      <p:ext uri="{BB962C8B-B14F-4D97-AF65-F5344CB8AC3E}">
        <p14:creationId xmlns:p14="http://schemas.microsoft.com/office/powerpoint/2010/main" val="1412364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49626-34D5-C4BD-DA5E-4D0E0343F355}"/>
              </a:ext>
            </a:extLst>
          </p:cNvPr>
          <p:cNvSpPr>
            <a:spLocks noGrp="1"/>
          </p:cNvSpPr>
          <p:nvPr>
            <p:ph type="title"/>
          </p:nvPr>
        </p:nvSpPr>
        <p:spPr/>
        <p:txBody>
          <a:bodyPr/>
          <a:lstStyle/>
          <a:p>
            <a:r>
              <a:rPr lang="en-IN" b="1" dirty="0"/>
              <a:t>PROS AND CONS</a:t>
            </a:r>
          </a:p>
        </p:txBody>
      </p:sp>
      <p:sp>
        <p:nvSpPr>
          <p:cNvPr id="3" name="Text Placeholder 2">
            <a:extLst>
              <a:ext uri="{FF2B5EF4-FFF2-40B4-BE49-F238E27FC236}">
                <a16:creationId xmlns:a16="http://schemas.microsoft.com/office/drawing/2014/main" id="{9D09EF77-C705-5887-A3D0-237E14AFD47A}"/>
              </a:ext>
            </a:extLst>
          </p:cNvPr>
          <p:cNvSpPr>
            <a:spLocks noGrp="1"/>
          </p:cNvSpPr>
          <p:nvPr>
            <p:ph type="body" sz="quarter" idx="14"/>
          </p:nvPr>
        </p:nvSpPr>
        <p:spPr/>
        <p:txBody>
          <a:bodyPr/>
          <a:lstStyle/>
          <a:p>
            <a:r>
              <a:rPr lang="en-IN" sz="4400" b="1" dirty="0"/>
              <a:t>PROS</a:t>
            </a:r>
          </a:p>
        </p:txBody>
      </p:sp>
      <p:sp>
        <p:nvSpPr>
          <p:cNvPr id="4" name="Content Placeholder 3">
            <a:extLst>
              <a:ext uri="{FF2B5EF4-FFF2-40B4-BE49-F238E27FC236}">
                <a16:creationId xmlns:a16="http://schemas.microsoft.com/office/drawing/2014/main" id="{E56FD41C-B284-074B-7B3E-C19AD7CF8DF6}"/>
              </a:ext>
            </a:extLst>
          </p:cNvPr>
          <p:cNvSpPr>
            <a:spLocks noGrp="1"/>
          </p:cNvSpPr>
          <p:nvPr>
            <p:ph sz="half" idx="2"/>
          </p:nvPr>
        </p:nvSpPr>
        <p:spPr/>
        <p:txBody>
          <a:bodyPr/>
          <a:lstStyle/>
          <a:p>
            <a:pPr marL="285750" indent="-285750">
              <a:buFont typeface="Wingdings" panose="05000000000000000000" pitchFamily="2" charset="2"/>
              <a:buChar char="v"/>
            </a:pPr>
            <a:r>
              <a:rPr lang="en-IN" sz="2000" b="0" i="0" dirty="0">
                <a:solidFill>
                  <a:srgbClr val="002060"/>
                </a:solidFill>
                <a:effectLst/>
                <a:latin typeface="Söhne"/>
              </a:rPr>
              <a:t>Increased mobility</a:t>
            </a:r>
          </a:p>
          <a:p>
            <a:pPr marL="285750" indent="-285750">
              <a:buFont typeface="Wingdings" panose="05000000000000000000" pitchFamily="2" charset="2"/>
              <a:buChar char="v"/>
            </a:pPr>
            <a:r>
              <a:rPr lang="en-IN" sz="2000" b="0" i="0" dirty="0">
                <a:solidFill>
                  <a:srgbClr val="002060"/>
                </a:solidFill>
                <a:effectLst/>
                <a:latin typeface="Söhne"/>
              </a:rPr>
              <a:t>Easy operation</a:t>
            </a:r>
            <a:endParaRPr lang="en-IN" sz="2000" dirty="0">
              <a:solidFill>
                <a:srgbClr val="002060"/>
              </a:solidFill>
              <a:latin typeface="Söhne"/>
            </a:endParaRPr>
          </a:p>
          <a:p>
            <a:pPr marL="285750" indent="-285750">
              <a:buFont typeface="Wingdings" panose="05000000000000000000" pitchFamily="2" charset="2"/>
              <a:buChar char="v"/>
            </a:pPr>
            <a:r>
              <a:rPr lang="en-IN" sz="2000" b="0" i="0" dirty="0">
                <a:solidFill>
                  <a:srgbClr val="002060"/>
                </a:solidFill>
                <a:effectLst/>
                <a:latin typeface="Söhne"/>
              </a:rPr>
              <a:t>Reduced physical strain</a:t>
            </a:r>
          </a:p>
          <a:p>
            <a:pPr marL="285750" indent="-285750">
              <a:buFont typeface="Wingdings" panose="05000000000000000000" pitchFamily="2" charset="2"/>
              <a:buChar char="v"/>
            </a:pPr>
            <a:r>
              <a:rPr lang="en-IN" sz="2000" b="0" i="0" dirty="0">
                <a:solidFill>
                  <a:srgbClr val="002060"/>
                </a:solidFill>
                <a:effectLst/>
                <a:latin typeface="Söhne"/>
              </a:rPr>
              <a:t>Comfort and customization</a:t>
            </a:r>
            <a:endParaRPr lang="en-IN" sz="2000" dirty="0">
              <a:solidFill>
                <a:srgbClr val="002060"/>
              </a:solidFill>
              <a:latin typeface="Söhne"/>
            </a:endParaRPr>
          </a:p>
          <a:p>
            <a:pPr marL="285750" indent="-285750">
              <a:buFont typeface="Wingdings" panose="05000000000000000000" pitchFamily="2" charset="2"/>
              <a:buChar char="v"/>
            </a:pPr>
            <a:r>
              <a:rPr lang="en-IN" sz="2000" b="0" i="0" dirty="0">
                <a:solidFill>
                  <a:srgbClr val="002060"/>
                </a:solidFill>
                <a:effectLst/>
                <a:latin typeface="Söhne"/>
              </a:rPr>
              <a:t>Safety features</a:t>
            </a:r>
          </a:p>
          <a:p>
            <a:pPr marL="285750" indent="-285750">
              <a:buFont typeface="Wingdings" panose="05000000000000000000" pitchFamily="2" charset="2"/>
              <a:buChar char="v"/>
            </a:pPr>
            <a:r>
              <a:rPr lang="en-IN" sz="2000" b="0" i="0" dirty="0">
                <a:solidFill>
                  <a:srgbClr val="002060"/>
                </a:solidFill>
                <a:effectLst/>
                <a:latin typeface="Söhne"/>
              </a:rPr>
              <a:t>Independence and social engagement</a:t>
            </a:r>
            <a:endParaRPr lang="en-IN" sz="2000" dirty="0">
              <a:solidFill>
                <a:srgbClr val="002060"/>
              </a:solidFill>
              <a:latin typeface="Söhne"/>
            </a:endParaRPr>
          </a:p>
          <a:p>
            <a:pPr marL="285750" indent="-285750">
              <a:buFont typeface="Wingdings" panose="05000000000000000000" pitchFamily="2" charset="2"/>
              <a:buChar char="v"/>
            </a:pPr>
            <a:r>
              <a:rPr lang="en-IN" sz="2000" b="0" i="0" dirty="0">
                <a:solidFill>
                  <a:srgbClr val="002060"/>
                </a:solidFill>
                <a:effectLst/>
                <a:latin typeface="Söhne"/>
              </a:rPr>
              <a:t>Enhanced </a:t>
            </a:r>
            <a:r>
              <a:rPr lang="en-IN" sz="2000" b="0" i="0" dirty="0" err="1">
                <a:solidFill>
                  <a:srgbClr val="002060"/>
                </a:solidFill>
                <a:effectLst/>
                <a:latin typeface="Söhne"/>
              </a:rPr>
              <a:t>maneuverability</a:t>
            </a:r>
            <a:endParaRPr lang="en-IN" sz="2000" dirty="0">
              <a:solidFill>
                <a:srgbClr val="002060"/>
              </a:solidFill>
            </a:endParaRPr>
          </a:p>
        </p:txBody>
      </p:sp>
      <p:sp>
        <p:nvSpPr>
          <p:cNvPr id="5" name="Text Placeholder 4">
            <a:extLst>
              <a:ext uri="{FF2B5EF4-FFF2-40B4-BE49-F238E27FC236}">
                <a16:creationId xmlns:a16="http://schemas.microsoft.com/office/drawing/2014/main" id="{D0300B28-3DA7-E181-F167-AC2943C11617}"/>
              </a:ext>
            </a:extLst>
          </p:cNvPr>
          <p:cNvSpPr>
            <a:spLocks noGrp="1"/>
          </p:cNvSpPr>
          <p:nvPr>
            <p:ph type="body" sz="quarter" idx="19"/>
          </p:nvPr>
        </p:nvSpPr>
        <p:spPr/>
        <p:txBody>
          <a:bodyPr/>
          <a:lstStyle/>
          <a:p>
            <a:r>
              <a:rPr lang="en-IN" sz="4400" b="1" dirty="0"/>
              <a:t>CONS</a:t>
            </a:r>
          </a:p>
        </p:txBody>
      </p:sp>
      <p:sp>
        <p:nvSpPr>
          <p:cNvPr id="6" name="Content Placeholder 5">
            <a:extLst>
              <a:ext uri="{FF2B5EF4-FFF2-40B4-BE49-F238E27FC236}">
                <a16:creationId xmlns:a16="http://schemas.microsoft.com/office/drawing/2014/main" id="{1D82068D-DBF2-BD2E-9C4D-8C02E8B7F37F}"/>
              </a:ext>
            </a:extLst>
          </p:cNvPr>
          <p:cNvSpPr>
            <a:spLocks noGrp="1"/>
          </p:cNvSpPr>
          <p:nvPr>
            <p:ph sz="half" idx="20"/>
          </p:nvPr>
        </p:nvSpPr>
        <p:spPr/>
        <p:txBody>
          <a:bodyPr/>
          <a:lstStyle/>
          <a:p>
            <a:pPr marL="285750" indent="-285750">
              <a:buFont typeface="Wingdings" panose="05000000000000000000" pitchFamily="2" charset="2"/>
              <a:buChar char="v"/>
            </a:pPr>
            <a:r>
              <a:rPr lang="en-IN" sz="2000" b="0" i="0" dirty="0">
                <a:solidFill>
                  <a:srgbClr val="002060"/>
                </a:solidFill>
                <a:effectLst/>
                <a:latin typeface="Söhne"/>
              </a:rPr>
              <a:t>Technical malfunctions</a:t>
            </a:r>
          </a:p>
          <a:p>
            <a:pPr marL="285750" indent="-285750">
              <a:buFont typeface="Wingdings" panose="05000000000000000000" pitchFamily="2" charset="2"/>
              <a:buChar char="v"/>
            </a:pPr>
            <a:r>
              <a:rPr lang="en-IN" sz="2000" b="0" i="0" dirty="0">
                <a:solidFill>
                  <a:srgbClr val="002060"/>
                </a:solidFill>
                <a:effectLst/>
                <a:latin typeface="Söhne"/>
              </a:rPr>
              <a:t>Learning curve</a:t>
            </a:r>
          </a:p>
          <a:p>
            <a:pPr marL="285750" indent="-285750">
              <a:buFont typeface="Wingdings" panose="05000000000000000000" pitchFamily="2" charset="2"/>
              <a:buChar char="v"/>
            </a:pPr>
            <a:r>
              <a:rPr lang="en-IN" sz="2000" b="0" i="0" dirty="0">
                <a:solidFill>
                  <a:srgbClr val="002060"/>
                </a:solidFill>
                <a:effectLst/>
                <a:latin typeface="Söhne"/>
              </a:rPr>
              <a:t>Size and weight</a:t>
            </a:r>
          </a:p>
          <a:p>
            <a:pPr marL="285750" indent="-285750">
              <a:buFont typeface="Wingdings" panose="05000000000000000000" pitchFamily="2" charset="2"/>
              <a:buChar char="v"/>
            </a:pPr>
            <a:r>
              <a:rPr lang="en-IN" sz="2000" b="0" i="0" dirty="0">
                <a:solidFill>
                  <a:srgbClr val="002060"/>
                </a:solidFill>
                <a:effectLst/>
                <a:latin typeface="Söhne"/>
              </a:rPr>
              <a:t>Maintenance and repairs</a:t>
            </a:r>
          </a:p>
          <a:p>
            <a:pPr marL="285750" indent="-285750">
              <a:buFont typeface="Wingdings" panose="05000000000000000000" pitchFamily="2" charset="2"/>
              <a:buChar char="v"/>
            </a:pPr>
            <a:r>
              <a:rPr lang="en-IN" sz="2000" b="0" i="0" dirty="0">
                <a:solidFill>
                  <a:srgbClr val="002060"/>
                </a:solidFill>
                <a:effectLst/>
                <a:latin typeface="Söhne"/>
              </a:rPr>
              <a:t>Limited battery life</a:t>
            </a:r>
            <a:endParaRPr lang="en-IN" sz="2000" dirty="0">
              <a:solidFill>
                <a:srgbClr val="002060"/>
              </a:solidFill>
            </a:endParaRPr>
          </a:p>
        </p:txBody>
      </p:sp>
      <p:sp>
        <p:nvSpPr>
          <p:cNvPr id="7" name="Slide Number Placeholder 6">
            <a:extLst>
              <a:ext uri="{FF2B5EF4-FFF2-40B4-BE49-F238E27FC236}">
                <a16:creationId xmlns:a16="http://schemas.microsoft.com/office/drawing/2014/main" id="{DBD4A1A9-A66B-42E6-369D-6EEB67428708}"/>
              </a:ext>
            </a:extLst>
          </p:cNvPr>
          <p:cNvSpPr>
            <a:spLocks noGrp="1"/>
          </p:cNvSpPr>
          <p:nvPr>
            <p:ph type="sldNum" sz="quarter" idx="12"/>
          </p:nvPr>
        </p:nvSpPr>
        <p:spPr/>
        <p:txBody>
          <a:bodyPr/>
          <a:lstStyle/>
          <a:p>
            <a:fld id="{8D0AFDD5-844D-364D-8AEC-50CF4D36D55D}" type="slidenum">
              <a:rPr lang="en-US" noProof="0" smtClean="0"/>
              <a:pPr/>
              <a:t>6</a:t>
            </a:fld>
            <a:endParaRPr lang="en-US" noProof="0"/>
          </a:p>
        </p:txBody>
      </p:sp>
      <p:sp>
        <p:nvSpPr>
          <p:cNvPr id="8" name="Footer Placeholder 7">
            <a:extLst>
              <a:ext uri="{FF2B5EF4-FFF2-40B4-BE49-F238E27FC236}">
                <a16:creationId xmlns:a16="http://schemas.microsoft.com/office/drawing/2014/main" id="{0C062B36-C0C2-C342-0252-09F65E6A9BF3}"/>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BE7D01EE-6A93-F7AC-AB06-F38C9D87487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04507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C4DF-D709-1CF4-E642-04AADDCF5E8D}"/>
              </a:ext>
            </a:extLst>
          </p:cNvPr>
          <p:cNvSpPr>
            <a:spLocks noGrp="1"/>
          </p:cNvSpPr>
          <p:nvPr>
            <p:ph type="title"/>
          </p:nvPr>
        </p:nvSpPr>
        <p:spPr/>
        <p:txBody>
          <a:bodyPr/>
          <a:lstStyle/>
          <a:p>
            <a:r>
              <a:rPr lang="en-IN" b="1" dirty="0"/>
              <a:t>TECHNICAL DESCRIPTION</a:t>
            </a:r>
          </a:p>
        </p:txBody>
      </p:sp>
      <p:sp>
        <p:nvSpPr>
          <p:cNvPr id="3" name="Text Placeholder 2">
            <a:extLst>
              <a:ext uri="{FF2B5EF4-FFF2-40B4-BE49-F238E27FC236}">
                <a16:creationId xmlns:a16="http://schemas.microsoft.com/office/drawing/2014/main" id="{10D5B2D6-66E3-C501-4952-91A1E3E1E6AB}"/>
              </a:ext>
            </a:extLst>
          </p:cNvPr>
          <p:cNvSpPr>
            <a:spLocks noGrp="1"/>
          </p:cNvSpPr>
          <p:nvPr>
            <p:ph type="body" sz="quarter" idx="13"/>
          </p:nvPr>
        </p:nvSpPr>
        <p:spPr/>
        <p:txBody>
          <a:bodyPr/>
          <a:lstStyle/>
          <a:p>
            <a:endParaRPr lang="en-IN" dirty="0"/>
          </a:p>
        </p:txBody>
      </p:sp>
      <p:sp>
        <p:nvSpPr>
          <p:cNvPr id="4" name="Text Placeholder 3">
            <a:extLst>
              <a:ext uri="{FF2B5EF4-FFF2-40B4-BE49-F238E27FC236}">
                <a16:creationId xmlns:a16="http://schemas.microsoft.com/office/drawing/2014/main" id="{4CDE0335-04F9-58F5-C548-36EDC575B835}"/>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C636EE2A-76BA-41B2-CD4C-15EEA5175DC7}"/>
              </a:ext>
            </a:extLst>
          </p:cNvPr>
          <p:cNvSpPr>
            <a:spLocks noGrp="1"/>
          </p:cNvSpPr>
          <p:nvPr>
            <p:ph type="body" sz="quarter" idx="15"/>
          </p:nvPr>
        </p:nvSpPr>
        <p:spPr/>
        <p:txBody>
          <a:bodyPr/>
          <a:lstStyle/>
          <a:p>
            <a:endParaRPr lang="en-IN" dirty="0"/>
          </a:p>
        </p:txBody>
      </p:sp>
      <p:sp>
        <p:nvSpPr>
          <p:cNvPr id="6" name="Text Placeholder 5">
            <a:extLst>
              <a:ext uri="{FF2B5EF4-FFF2-40B4-BE49-F238E27FC236}">
                <a16:creationId xmlns:a16="http://schemas.microsoft.com/office/drawing/2014/main" id="{352B1433-3881-00D0-EB46-B4258F5E7A83}"/>
              </a:ext>
            </a:extLst>
          </p:cNvPr>
          <p:cNvSpPr>
            <a:spLocks noGrp="1"/>
          </p:cNvSpPr>
          <p:nvPr>
            <p:ph type="body" sz="quarter" idx="16"/>
          </p:nvPr>
        </p:nvSpPr>
        <p:spPr/>
        <p:txBody>
          <a:bodyPr/>
          <a:lstStyle/>
          <a:p>
            <a:endParaRPr lang="en-IN" dirty="0"/>
          </a:p>
        </p:txBody>
      </p:sp>
      <p:sp>
        <p:nvSpPr>
          <p:cNvPr id="7" name="Text Placeholder 6">
            <a:extLst>
              <a:ext uri="{FF2B5EF4-FFF2-40B4-BE49-F238E27FC236}">
                <a16:creationId xmlns:a16="http://schemas.microsoft.com/office/drawing/2014/main" id="{BDCDD8E4-EC90-D8C8-B032-B2CC4F6DBBB4}"/>
              </a:ext>
            </a:extLst>
          </p:cNvPr>
          <p:cNvSpPr>
            <a:spLocks noGrp="1"/>
          </p:cNvSpPr>
          <p:nvPr>
            <p:ph type="body" sz="quarter" idx="17"/>
          </p:nvPr>
        </p:nvSpPr>
        <p:spPr/>
        <p:txBody>
          <a:bodyPr/>
          <a:lstStyle/>
          <a:p>
            <a:endParaRPr lang="en-IN" dirty="0"/>
          </a:p>
        </p:txBody>
      </p:sp>
      <p:sp>
        <p:nvSpPr>
          <p:cNvPr id="8" name="Text Placeholder 7">
            <a:extLst>
              <a:ext uri="{FF2B5EF4-FFF2-40B4-BE49-F238E27FC236}">
                <a16:creationId xmlns:a16="http://schemas.microsoft.com/office/drawing/2014/main" id="{C6E1A7EC-5D53-99AF-6E15-531A38270DE9}"/>
              </a:ext>
            </a:extLst>
          </p:cNvPr>
          <p:cNvSpPr>
            <a:spLocks noGrp="1"/>
          </p:cNvSpPr>
          <p:nvPr>
            <p:ph type="body" sz="quarter" idx="18"/>
          </p:nvPr>
        </p:nvSpPr>
        <p:spPr/>
        <p:txBody>
          <a:bodyPr/>
          <a:lstStyle/>
          <a:p>
            <a:r>
              <a:rPr lang="en-IN" dirty="0"/>
              <a:t>360degree JOYSTICK</a:t>
            </a:r>
          </a:p>
        </p:txBody>
      </p:sp>
      <p:sp>
        <p:nvSpPr>
          <p:cNvPr id="9" name="Text Placeholder 8">
            <a:extLst>
              <a:ext uri="{FF2B5EF4-FFF2-40B4-BE49-F238E27FC236}">
                <a16:creationId xmlns:a16="http://schemas.microsoft.com/office/drawing/2014/main" id="{C5B5AF5A-8C85-D67B-DE92-95006D01115A}"/>
              </a:ext>
            </a:extLst>
          </p:cNvPr>
          <p:cNvSpPr>
            <a:spLocks noGrp="1"/>
          </p:cNvSpPr>
          <p:nvPr>
            <p:ph type="body" sz="quarter" idx="19"/>
          </p:nvPr>
        </p:nvSpPr>
        <p:spPr/>
        <p:txBody>
          <a:bodyPr/>
          <a:lstStyle/>
          <a:p>
            <a:r>
              <a:rPr lang="en-IN" dirty="0"/>
              <a:t>Arduino UNO</a:t>
            </a:r>
          </a:p>
        </p:txBody>
      </p:sp>
      <p:sp>
        <p:nvSpPr>
          <p:cNvPr id="10" name="Text Placeholder 9">
            <a:extLst>
              <a:ext uri="{FF2B5EF4-FFF2-40B4-BE49-F238E27FC236}">
                <a16:creationId xmlns:a16="http://schemas.microsoft.com/office/drawing/2014/main" id="{1AE3C754-8102-761C-24B4-FA70F7626E4E}"/>
              </a:ext>
            </a:extLst>
          </p:cNvPr>
          <p:cNvSpPr>
            <a:spLocks noGrp="1"/>
          </p:cNvSpPr>
          <p:nvPr>
            <p:ph type="body" sz="quarter" idx="20"/>
          </p:nvPr>
        </p:nvSpPr>
        <p:spPr/>
        <p:txBody>
          <a:bodyPr/>
          <a:lstStyle/>
          <a:p>
            <a:r>
              <a:rPr lang="en-IN" dirty="0"/>
              <a:t>24V GARED MOTOR</a:t>
            </a:r>
          </a:p>
        </p:txBody>
      </p:sp>
      <p:sp>
        <p:nvSpPr>
          <p:cNvPr id="11" name="Text Placeholder 10">
            <a:extLst>
              <a:ext uri="{FF2B5EF4-FFF2-40B4-BE49-F238E27FC236}">
                <a16:creationId xmlns:a16="http://schemas.microsoft.com/office/drawing/2014/main" id="{7154E60D-57B3-DA4C-08A9-F8EF19CC498F}"/>
              </a:ext>
            </a:extLst>
          </p:cNvPr>
          <p:cNvSpPr>
            <a:spLocks noGrp="1"/>
          </p:cNvSpPr>
          <p:nvPr>
            <p:ph type="body" sz="quarter" idx="21"/>
          </p:nvPr>
        </p:nvSpPr>
        <p:spPr/>
        <p:txBody>
          <a:bodyPr/>
          <a:lstStyle/>
          <a:p>
            <a:r>
              <a:rPr lang="en-IN" dirty="0"/>
              <a:t>LINEAR ACTUATOR</a:t>
            </a:r>
          </a:p>
        </p:txBody>
      </p:sp>
      <p:sp>
        <p:nvSpPr>
          <p:cNvPr id="12" name="Text Placeholder 11">
            <a:extLst>
              <a:ext uri="{FF2B5EF4-FFF2-40B4-BE49-F238E27FC236}">
                <a16:creationId xmlns:a16="http://schemas.microsoft.com/office/drawing/2014/main" id="{BDCA3031-8FAD-2BD5-719F-2F76A9B5770F}"/>
              </a:ext>
            </a:extLst>
          </p:cNvPr>
          <p:cNvSpPr>
            <a:spLocks noGrp="1"/>
          </p:cNvSpPr>
          <p:nvPr>
            <p:ph type="body" sz="quarter" idx="22"/>
          </p:nvPr>
        </p:nvSpPr>
        <p:spPr>
          <a:xfrm>
            <a:off x="9466007" y="4319944"/>
            <a:ext cx="2385333" cy="630936"/>
          </a:xfrm>
        </p:spPr>
        <p:txBody>
          <a:bodyPr/>
          <a:lstStyle/>
          <a:p>
            <a:r>
              <a:rPr lang="en-IN" dirty="0"/>
              <a:t>26V LITHIUM IRON PHOSPHATE BATTERY</a:t>
            </a:r>
          </a:p>
        </p:txBody>
      </p:sp>
      <p:sp>
        <p:nvSpPr>
          <p:cNvPr id="13" name="Slide Number Placeholder 12">
            <a:extLst>
              <a:ext uri="{FF2B5EF4-FFF2-40B4-BE49-F238E27FC236}">
                <a16:creationId xmlns:a16="http://schemas.microsoft.com/office/drawing/2014/main" id="{AFBBCDA4-7575-BEFB-CE14-07546B4AAEC0}"/>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14" name="Footer Placeholder 13">
            <a:extLst>
              <a:ext uri="{FF2B5EF4-FFF2-40B4-BE49-F238E27FC236}">
                <a16:creationId xmlns:a16="http://schemas.microsoft.com/office/drawing/2014/main" id="{80B79508-FC47-8F46-7A4A-7C75DD39B159}"/>
              </a:ext>
            </a:extLst>
          </p:cNvPr>
          <p:cNvSpPr>
            <a:spLocks noGrp="1"/>
          </p:cNvSpPr>
          <p:nvPr>
            <p:ph type="ftr" sz="quarter" idx="11"/>
          </p:nvPr>
        </p:nvSpPr>
        <p:spPr/>
        <p:txBody>
          <a:bodyPr/>
          <a:lstStyle/>
          <a:p>
            <a:r>
              <a:rPr lang="en-US" noProof="0"/>
              <a:t>Presentation title</a:t>
            </a:r>
          </a:p>
        </p:txBody>
      </p:sp>
      <p:sp>
        <p:nvSpPr>
          <p:cNvPr id="15" name="Date Placeholder 14">
            <a:extLst>
              <a:ext uri="{FF2B5EF4-FFF2-40B4-BE49-F238E27FC236}">
                <a16:creationId xmlns:a16="http://schemas.microsoft.com/office/drawing/2014/main" id="{69EDD301-0C84-B24F-B650-C1C5CB7A7F55}"/>
              </a:ext>
            </a:extLst>
          </p:cNvPr>
          <p:cNvSpPr>
            <a:spLocks noGrp="1"/>
          </p:cNvSpPr>
          <p:nvPr>
            <p:ph type="dt" sz="half" idx="10"/>
          </p:nvPr>
        </p:nvSpPr>
        <p:spPr/>
        <p:txBody>
          <a:bodyPr/>
          <a:lstStyle/>
          <a:p>
            <a:r>
              <a:rPr lang="en-US" noProof="0"/>
              <a:t>20XX</a:t>
            </a:r>
          </a:p>
        </p:txBody>
      </p:sp>
      <p:pic>
        <p:nvPicPr>
          <p:cNvPr id="16" name="Picture 15">
            <a:extLst>
              <a:ext uri="{FF2B5EF4-FFF2-40B4-BE49-F238E27FC236}">
                <a16:creationId xmlns:a16="http://schemas.microsoft.com/office/drawing/2014/main" id="{6DB8B158-C239-10A9-3416-0EBA5C77529E}"/>
              </a:ext>
            </a:extLst>
          </p:cNvPr>
          <p:cNvPicPr>
            <a:picLocks noChangeAspect="1"/>
          </p:cNvPicPr>
          <p:nvPr/>
        </p:nvPicPr>
        <p:blipFill>
          <a:blip r:embed="rId2"/>
          <a:stretch>
            <a:fillRect/>
          </a:stretch>
        </p:blipFill>
        <p:spPr>
          <a:xfrm rot="20615865">
            <a:off x="943432" y="2458359"/>
            <a:ext cx="1811569" cy="17446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8" descr="Arduino Uno R3 ATmega328P Arduino Compatible - DIP (without cable) –  QuartzComponents">
            <a:extLst>
              <a:ext uri="{FF2B5EF4-FFF2-40B4-BE49-F238E27FC236}">
                <a16:creationId xmlns:a16="http://schemas.microsoft.com/office/drawing/2014/main" id="{3C02E138-F5B8-6A5C-BFAA-AE47B8ACD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348" y="2347186"/>
            <a:ext cx="1848102" cy="18481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97A8BA6-8947-33AC-2BFB-8A46FA1FB462}"/>
              </a:ext>
            </a:extLst>
          </p:cNvPr>
          <p:cNvPicPr>
            <a:picLocks noChangeAspect="1"/>
          </p:cNvPicPr>
          <p:nvPr/>
        </p:nvPicPr>
        <p:blipFill>
          <a:blip r:embed="rId4"/>
          <a:stretch>
            <a:fillRect/>
          </a:stretch>
        </p:blipFill>
        <p:spPr>
          <a:xfrm>
            <a:off x="5196050" y="2406652"/>
            <a:ext cx="2038379" cy="18481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2" descr="DIY Reciprocating Cycle Linear Actuator 12V 15rpm Big Torque Stroke 12mm  16mm 20mm Adjustable for DIY Design Shale shaker : Amazon.in: Home  Improvement">
            <a:extLst>
              <a:ext uri="{FF2B5EF4-FFF2-40B4-BE49-F238E27FC236}">
                <a16:creationId xmlns:a16="http://schemas.microsoft.com/office/drawing/2014/main" id="{4D713311-ECD8-FCE5-B875-1276846227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3216" y="2309981"/>
            <a:ext cx="1922511" cy="1922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83FE325-D18A-CA17-4E46-1D982AF97A57}"/>
              </a:ext>
            </a:extLst>
          </p:cNvPr>
          <p:cNvPicPr>
            <a:picLocks noChangeAspect="1"/>
          </p:cNvPicPr>
          <p:nvPr/>
        </p:nvPicPr>
        <p:blipFill>
          <a:blip r:embed="rId6"/>
          <a:stretch>
            <a:fillRect/>
          </a:stretch>
        </p:blipFill>
        <p:spPr>
          <a:xfrm>
            <a:off x="9510314" y="2265947"/>
            <a:ext cx="2237661" cy="20182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TextBox 20">
            <a:extLst>
              <a:ext uri="{FF2B5EF4-FFF2-40B4-BE49-F238E27FC236}">
                <a16:creationId xmlns:a16="http://schemas.microsoft.com/office/drawing/2014/main" id="{151EBBFF-2585-DAF5-445D-C32058BFED77}"/>
              </a:ext>
            </a:extLst>
          </p:cNvPr>
          <p:cNvSpPr txBox="1"/>
          <p:nvPr/>
        </p:nvSpPr>
        <p:spPr>
          <a:xfrm>
            <a:off x="934256" y="5513532"/>
            <a:ext cx="9097250" cy="646331"/>
          </a:xfrm>
          <a:prstGeom prst="rect">
            <a:avLst/>
          </a:prstGeom>
          <a:noFill/>
        </p:spPr>
        <p:txBody>
          <a:bodyPr wrap="square" rtlCol="0">
            <a:spAutoFit/>
          </a:bodyPr>
          <a:lstStyle/>
          <a:p>
            <a:pPr marL="285750" indent="-285750">
              <a:buFont typeface="Wingdings" panose="05000000000000000000" pitchFamily="2" charset="2"/>
              <a:buChar char="v"/>
            </a:pPr>
            <a:r>
              <a:rPr lang="en-IN" dirty="0">
                <a:solidFill>
                  <a:srgbClr val="002060"/>
                </a:solidFill>
              </a:rPr>
              <a:t>WE HAVE USED </a:t>
            </a:r>
            <a:r>
              <a:rPr lang="en-IN" b="1" dirty="0">
                <a:solidFill>
                  <a:srgbClr val="002060"/>
                </a:solidFill>
              </a:rPr>
              <a:t> KOTLIN</a:t>
            </a:r>
            <a:r>
              <a:rPr lang="en-IN" dirty="0">
                <a:solidFill>
                  <a:srgbClr val="002060"/>
                </a:solidFill>
              </a:rPr>
              <a:t> FOR THE APP DEVELOPMENT AND HTML/CSS FOR THE WEBSITE DEVELOPMENT</a:t>
            </a:r>
            <a:endParaRPr lang="en-IN" b="1" dirty="0">
              <a:solidFill>
                <a:srgbClr val="002060"/>
              </a:solidFill>
            </a:endParaRPr>
          </a:p>
        </p:txBody>
      </p:sp>
    </p:spTree>
    <p:extLst>
      <p:ext uri="{BB962C8B-B14F-4D97-AF65-F5344CB8AC3E}">
        <p14:creationId xmlns:p14="http://schemas.microsoft.com/office/powerpoint/2010/main" val="3753438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2CC4-BFEA-9151-89BC-4A3AA7552D8F}"/>
              </a:ext>
            </a:extLst>
          </p:cNvPr>
          <p:cNvSpPr>
            <a:spLocks noGrp="1"/>
          </p:cNvSpPr>
          <p:nvPr>
            <p:ph type="title"/>
          </p:nvPr>
        </p:nvSpPr>
        <p:spPr/>
        <p:txBody>
          <a:bodyPr/>
          <a:lstStyle/>
          <a:p>
            <a:r>
              <a:rPr lang="en-US" sz="6000" b="1" dirty="0"/>
              <a:t>IMPLEMENTATION PLAN</a:t>
            </a:r>
            <a:endParaRPr lang="en-IN" dirty="0"/>
          </a:p>
        </p:txBody>
      </p:sp>
      <p:sp>
        <p:nvSpPr>
          <p:cNvPr id="3" name="Text Placeholder 2">
            <a:extLst>
              <a:ext uri="{FF2B5EF4-FFF2-40B4-BE49-F238E27FC236}">
                <a16:creationId xmlns:a16="http://schemas.microsoft.com/office/drawing/2014/main" id="{C170791B-581E-3759-39BD-3361D19DD792}"/>
              </a:ext>
            </a:extLst>
          </p:cNvPr>
          <p:cNvSpPr>
            <a:spLocks noGrp="1"/>
          </p:cNvSpPr>
          <p:nvPr>
            <p:ph type="body" sz="quarter" idx="14"/>
          </p:nvPr>
        </p:nvSpPr>
        <p:spPr/>
        <p:txBody>
          <a:bodyPr/>
          <a:lstStyle/>
          <a:p>
            <a:r>
              <a:rPr lang="en-US" b="1" dirty="0"/>
              <a:t>TYPES OF FEATURES/SERVICES </a:t>
            </a:r>
          </a:p>
          <a:p>
            <a:pPr marL="342900" indent="-342900">
              <a:buFont typeface="Wingdings" panose="05000000000000000000" pitchFamily="2" charset="2"/>
              <a:buChar char="q"/>
            </a:pPr>
            <a:r>
              <a:rPr lang="en-US" dirty="0"/>
              <a:t>FULLY AUTOMATED WHEELCHAIR</a:t>
            </a:r>
          </a:p>
          <a:p>
            <a:pPr marL="342900" indent="-342900">
              <a:buFont typeface="Wingdings" panose="05000000000000000000" pitchFamily="2" charset="2"/>
              <a:buChar char="q"/>
            </a:pPr>
            <a:r>
              <a:rPr lang="en-US" dirty="0"/>
              <a:t>CUSTOMISED WHEEL CHAIR</a:t>
            </a:r>
          </a:p>
          <a:p>
            <a:pPr marL="342900" indent="-342900">
              <a:buFont typeface="Wingdings" panose="05000000000000000000" pitchFamily="2" charset="2"/>
              <a:buChar char="q"/>
            </a:pPr>
            <a:r>
              <a:rPr lang="en-US" dirty="0"/>
              <a:t>RETROFITTED WHEEL-CHAIR</a:t>
            </a:r>
          </a:p>
          <a:p>
            <a:pPr marL="342900" indent="-342900">
              <a:buFont typeface="Wingdings" panose="05000000000000000000" pitchFamily="2" charset="2"/>
              <a:buChar char="q"/>
            </a:pPr>
            <a:r>
              <a:rPr lang="en-US" dirty="0"/>
              <a:t>LIVE APP TRACKING</a:t>
            </a:r>
          </a:p>
          <a:p>
            <a:pPr marL="342900" indent="-342900">
              <a:buFont typeface="Wingdings" panose="05000000000000000000" pitchFamily="2" charset="2"/>
              <a:buChar char="q"/>
            </a:pPr>
            <a:r>
              <a:rPr lang="en-US" dirty="0"/>
              <a:t>RENTING FACILITY AT PUBLIC</a:t>
            </a:r>
          </a:p>
          <a:p>
            <a:r>
              <a:rPr lang="en-US" dirty="0"/>
              <a:t> PLACES</a:t>
            </a:r>
          </a:p>
          <a:p>
            <a:endParaRPr lang="en-US" dirty="0"/>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endParaRPr lang="en-US" dirty="0"/>
          </a:p>
          <a:p>
            <a:endParaRPr lang="en-IN" dirty="0"/>
          </a:p>
        </p:txBody>
      </p:sp>
      <p:sp>
        <p:nvSpPr>
          <p:cNvPr id="5" name="Text Placeholder 4">
            <a:extLst>
              <a:ext uri="{FF2B5EF4-FFF2-40B4-BE49-F238E27FC236}">
                <a16:creationId xmlns:a16="http://schemas.microsoft.com/office/drawing/2014/main" id="{7F95D17E-B54A-CBFE-F8E7-0114A0E28187}"/>
              </a:ext>
            </a:extLst>
          </p:cNvPr>
          <p:cNvSpPr>
            <a:spLocks noGrp="1"/>
          </p:cNvSpPr>
          <p:nvPr>
            <p:ph type="body" sz="quarter" idx="19"/>
          </p:nvPr>
        </p:nvSpPr>
        <p:spPr/>
        <p:txBody>
          <a:bodyPr/>
          <a:lstStyle/>
          <a:p>
            <a:r>
              <a:rPr lang="en-US" b="1" dirty="0"/>
              <a:t>       BUSINESS PLAN/REVENUE MODEL</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dirty="0"/>
              <a:t>B2B and B2C market </a:t>
            </a:r>
            <a:br>
              <a:rPr lang="en-US" dirty="0"/>
            </a:br>
            <a:r>
              <a:rPr lang="en-US" dirty="0"/>
              <a:t>scenarios</a:t>
            </a:r>
          </a:p>
          <a:p>
            <a:pPr marL="342900" indent="-342900">
              <a:buFont typeface="Wingdings" panose="05000000000000000000" pitchFamily="2" charset="2"/>
              <a:buChar char="q"/>
            </a:pPr>
            <a:r>
              <a:rPr lang="en-US" dirty="0"/>
              <a:t>NGO</a:t>
            </a:r>
          </a:p>
          <a:p>
            <a:pPr marL="342900" indent="-342900">
              <a:buFont typeface="Wingdings" panose="05000000000000000000" pitchFamily="2" charset="2"/>
              <a:buChar char="q"/>
            </a:pPr>
            <a:r>
              <a:rPr lang="en-US" dirty="0"/>
              <a:t>Government funding schemes</a:t>
            </a:r>
          </a:p>
          <a:p>
            <a:pPr marL="342900" indent="-342900">
              <a:buFont typeface="Wingdings" panose="05000000000000000000" pitchFamily="2" charset="2"/>
              <a:buChar char="q"/>
            </a:pPr>
            <a:r>
              <a:rPr lang="en-US" dirty="0"/>
              <a:t>APP REVENUE</a:t>
            </a:r>
          </a:p>
          <a:p>
            <a:pPr marL="342900" indent="-342900">
              <a:buFont typeface="Wingdings" panose="05000000000000000000" pitchFamily="2" charset="2"/>
              <a:buChar char="q"/>
            </a:pPr>
            <a:r>
              <a:rPr lang="en-US" dirty="0"/>
              <a:t>RENTING REVENUE </a:t>
            </a:r>
          </a:p>
          <a:p>
            <a:endParaRPr lang="en-IN" dirty="0"/>
          </a:p>
        </p:txBody>
      </p:sp>
      <p:sp>
        <p:nvSpPr>
          <p:cNvPr id="7" name="Slide Number Placeholder 6">
            <a:extLst>
              <a:ext uri="{FF2B5EF4-FFF2-40B4-BE49-F238E27FC236}">
                <a16:creationId xmlns:a16="http://schemas.microsoft.com/office/drawing/2014/main" id="{3B63519B-78DB-A322-5BA3-EC2BA5C7C023}"/>
              </a:ext>
            </a:extLst>
          </p:cNvPr>
          <p:cNvSpPr>
            <a:spLocks noGrp="1"/>
          </p:cNvSpPr>
          <p:nvPr>
            <p:ph type="sldNum" sz="quarter" idx="12"/>
          </p:nvPr>
        </p:nvSpPr>
        <p:spPr/>
        <p:txBody>
          <a:bodyPr/>
          <a:lstStyle/>
          <a:p>
            <a:fld id="{8D0AFDD5-844D-364D-8AEC-50CF4D36D55D}" type="slidenum">
              <a:rPr lang="en-US" noProof="0" smtClean="0"/>
              <a:pPr/>
              <a:t>8</a:t>
            </a:fld>
            <a:endParaRPr lang="en-US" noProof="0"/>
          </a:p>
        </p:txBody>
      </p:sp>
      <p:sp>
        <p:nvSpPr>
          <p:cNvPr id="8" name="Footer Placeholder 7">
            <a:extLst>
              <a:ext uri="{FF2B5EF4-FFF2-40B4-BE49-F238E27FC236}">
                <a16:creationId xmlns:a16="http://schemas.microsoft.com/office/drawing/2014/main" id="{D6D7E8DE-06AF-5B6C-A675-CCF87BAF5EBF}"/>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475A34CB-10D3-9EB1-FB2A-C568A02395D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298933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6564-B457-132F-8F44-2F6F420FCC76}"/>
              </a:ext>
            </a:extLst>
          </p:cNvPr>
          <p:cNvSpPr>
            <a:spLocks noGrp="1"/>
          </p:cNvSpPr>
          <p:nvPr>
            <p:ph type="title"/>
          </p:nvPr>
        </p:nvSpPr>
        <p:spPr>
          <a:xfrm>
            <a:off x="934277" y="156425"/>
            <a:ext cx="8857129" cy="1014984"/>
          </a:xfrm>
        </p:spPr>
        <p:txBody>
          <a:bodyPr/>
          <a:lstStyle/>
          <a:p>
            <a:r>
              <a:rPr lang="en-IN" sz="4800" b="1" dirty="0"/>
              <a:t>VALIDATION</a:t>
            </a:r>
          </a:p>
        </p:txBody>
      </p:sp>
      <p:sp>
        <p:nvSpPr>
          <p:cNvPr id="3" name="Text Placeholder 2">
            <a:extLst>
              <a:ext uri="{FF2B5EF4-FFF2-40B4-BE49-F238E27FC236}">
                <a16:creationId xmlns:a16="http://schemas.microsoft.com/office/drawing/2014/main" id="{5ECCF631-C6B4-1226-AF0B-FBFD0606B4D0}"/>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C6E4CC9F-E139-7CC9-773F-292BEEE64A0F}"/>
              </a:ext>
            </a:extLst>
          </p:cNvPr>
          <p:cNvSpPr>
            <a:spLocks noGrp="1"/>
          </p:cNvSpPr>
          <p:nvPr>
            <p:ph type="body" sz="quarter" idx="19"/>
          </p:nvPr>
        </p:nvSpPr>
        <p:spPr/>
        <p:txBody>
          <a:bodyPr/>
          <a:lstStyle/>
          <a:p>
            <a:endParaRPr lang="en-IN" dirty="0"/>
          </a:p>
        </p:txBody>
      </p:sp>
      <p:sp>
        <p:nvSpPr>
          <p:cNvPr id="7" name="Slide Number Placeholder 6">
            <a:extLst>
              <a:ext uri="{FF2B5EF4-FFF2-40B4-BE49-F238E27FC236}">
                <a16:creationId xmlns:a16="http://schemas.microsoft.com/office/drawing/2014/main" id="{F53E135C-2995-F4BA-F8F8-034F1BDC66B5}"/>
              </a:ext>
            </a:extLst>
          </p:cNvPr>
          <p:cNvSpPr>
            <a:spLocks noGrp="1"/>
          </p:cNvSpPr>
          <p:nvPr>
            <p:ph type="sldNum" sz="quarter" idx="12"/>
          </p:nvPr>
        </p:nvSpPr>
        <p:spPr/>
        <p:txBody>
          <a:bodyPr/>
          <a:lstStyle/>
          <a:p>
            <a:fld id="{8D0AFDD5-844D-364D-8AEC-50CF4D36D55D}" type="slidenum">
              <a:rPr lang="en-US" noProof="0" smtClean="0"/>
              <a:pPr/>
              <a:t>9</a:t>
            </a:fld>
            <a:endParaRPr lang="en-US" noProof="0" dirty="0"/>
          </a:p>
        </p:txBody>
      </p:sp>
      <p:sp>
        <p:nvSpPr>
          <p:cNvPr id="9" name="Date Placeholder 8">
            <a:extLst>
              <a:ext uri="{FF2B5EF4-FFF2-40B4-BE49-F238E27FC236}">
                <a16:creationId xmlns:a16="http://schemas.microsoft.com/office/drawing/2014/main" id="{FC2C0E88-14FC-6448-A14E-84BF81C29FBB}"/>
              </a:ext>
            </a:extLst>
          </p:cNvPr>
          <p:cNvSpPr>
            <a:spLocks noGrp="1"/>
          </p:cNvSpPr>
          <p:nvPr>
            <p:ph type="dt" sz="half" idx="10"/>
          </p:nvPr>
        </p:nvSpPr>
        <p:spPr>
          <a:xfrm>
            <a:off x="10629145" y="6409869"/>
            <a:ext cx="640080" cy="246888"/>
          </a:xfrm>
        </p:spPr>
        <p:txBody>
          <a:bodyPr/>
          <a:lstStyle/>
          <a:p>
            <a:r>
              <a:rPr lang="en-US" noProof="0" dirty="0"/>
              <a:t>2023</a:t>
            </a:r>
          </a:p>
        </p:txBody>
      </p:sp>
      <p:pic>
        <p:nvPicPr>
          <p:cNvPr id="11" name="Picture 10">
            <a:extLst>
              <a:ext uri="{FF2B5EF4-FFF2-40B4-BE49-F238E27FC236}">
                <a16:creationId xmlns:a16="http://schemas.microsoft.com/office/drawing/2014/main" id="{711E92C7-BF6E-3151-FF57-1BA412B12B83}"/>
              </a:ext>
            </a:extLst>
          </p:cNvPr>
          <p:cNvPicPr>
            <a:picLocks noChangeAspect="1"/>
          </p:cNvPicPr>
          <p:nvPr/>
        </p:nvPicPr>
        <p:blipFill>
          <a:blip r:embed="rId2"/>
          <a:stretch>
            <a:fillRect/>
          </a:stretch>
        </p:blipFill>
        <p:spPr>
          <a:xfrm>
            <a:off x="685800" y="1936064"/>
            <a:ext cx="3128541" cy="3986784"/>
          </a:xfrm>
          <a:prstGeom prst="rect">
            <a:avLst/>
          </a:prstGeom>
        </p:spPr>
      </p:pic>
      <p:pic>
        <p:nvPicPr>
          <p:cNvPr id="13" name="Picture 12">
            <a:extLst>
              <a:ext uri="{FF2B5EF4-FFF2-40B4-BE49-F238E27FC236}">
                <a16:creationId xmlns:a16="http://schemas.microsoft.com/office/drawing/2014/main" id="{1AC6CF50-7874-3FBB-7AE6-050508BCF7D0}"/>
              </a:ext>
            </a:extLst>
          </p:cNvPr>
          <p:cNvPicPr>
            <a:picLocks noChangeAspect="1"/>
          </p:cNvPicPr>
          <p:nvPr/>
        </p:nvPicPr>
        <p:blipFill>
          <a:blip r:embed="rId3"/>
          <a:stretch>
            <a:fillRect/>
          </a:stretch>
        </p:blipFill>
        <p:spPr>
          <a:xfrm rot="5400000">
            <a:off x="5634928" y="2730365"/>
            <a:ext cx="3959248" cy="2467224"/>
          </a:xfrm>
          <a:prstGeom prst="rect">
            <a:avLst/>
          </a:prstGeom>
        </p:spPr>
      </p:pic>
      <p:pic>
        <p:nvPicPr>
          <p:cNvPr id="17" name="Picture 16">
            <a:extLst>
              <a:ext uri="{FF2B5EF4-FFF2-40B4-BE49-F238E27FC236}">
                <a16:creationId xmlns:a16="http://schemas.microsoft.com/office/drawing/2014/main" id="{D1A754C4-07F4-517A-89D4-BCCC98CBC1DC}"/>
              </a:ext>
            </a:extLst>
          </p:cNvPr>
          <p:cNvPicPr>
            <a:picLocks noChangeAspect="1"/>
          </p:cNvPicPr>
          <p:nvPr/>
        </p:nvPicPr>
        <p:blipFill>
          <a:blip r:embed="rId4"/>
          <a:stretch>
            <a:fillRect/>
          </a:stretch>
        </p:blipFill>
        <p:spPr>
          <a:xfrm>
            <a:off x="3814342" y="1956816"/>
            <a:ext cx="2536446" cy="1901160"/>
          </a:xfrm>
          <a:prstGeom prst="rect">
            <a:avLst/>
          </a:prstGeom>
        </p:spPr>
      </p:pic>
      <p:pic>
        <p:nvPicPr>
          <p:cNvPr id="19" name="Picture 18">
            <a:extLst>
              <a:ext uri="{FF2B5EF4-FFF2-40B4-BE49-F238E27FC236}">
                <a16:creationId xmlns:a16="http://schemas.microsoft.com/office/drawing/2014/main" id="{60F220EF-6F59-26F7-7168-21A50830070B}"/>
              </a:ext>
            </a:extLst>
          </p:cNvPr>
          <p:cNvPicPr>
            <a:picLocks noChangeAspect="1"/>
          </p:cNvPicPr>
          <p:nvPr/>
        </p:nvPicPr>
        <p:blipFill>
          <a:blip r:embed="rId5"/>
          <a:stretch>
            <a:fillRect/>
          </a:stretch>
        </p:blipFill>
        <p:spPr>
          <a:xfrm rot="5400000">
            <a:off x="4050214" y="3614936"/>
            <a:ext cx="2064873" cy="2550953"/>
          </a:xfrm>
          <a:prstGeom prst="rect">
            <a:avLst/>
          </a:prstGeom>
        </p:spPr>
      </p:pic>
      <p:cxnSp>
        <p:nvCxnSpPr>
          <p:cNvPr id="21" name="Straight Arrow Connector 20">
            <a:extLst>
              <a:ext uri="{FF2B5EF4-FFF2-40B4-BE49-F238E27FC236}">
                <a16:creationId xmlns:a16="http://schemas.microsoft.com/office/drawing/2014/main" id="{B1BD74D0-B23A-8B81-DF34-2AFFA0E37714}"/>
              </a:ext>
            </a:extLst>
          </p:cNvPr>
          <p:cNvCxnSpPr/>
          <p:nvPr/>
        </p:nvCxnSpPr>
        <p:spPr>
          <a:xfrm>
            <a:off x="1676400" y="223221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78B6DD4-B1D6-16AB-9FE6-CE3A2B568E61}"/>
              </a:ext>
            </a:extLst>
          </p:cNvPr>
          <p:cNvCxnSpPr/>
          <p:nvPr/>
        </p:nvCxnSpPr>
        <p:spPr>
          <a:xfrm>
            <a:off x="6896423" y="1554585"/>
            <a:ext cx="914400" cy="914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9697C9BD-5A03-2C90-8667-5BB68E15D04E}"/>
              </a:ext>
            </a:extLst>
          </p:cNvPr>
          <p:cNvSpPr txBox="1"/>
          <p:nvPr/>
        </p:nvSpPr>
        <p:spPr>
          <a:xfrm>
            <a:off x="6827520" y="947361"/>
            <a:ext cx="1727624" cy="646331"/>
          </a:xfrm>
          <a:prstGeom prst="rect">
            <a:avLst/>
          </a:prstGeom>
          <a:noFill/>
        </p:spPr>
        <p:txBody>
          <a:bodyPr wrap="square" rtlCol="0">
            <a:spAutoFit/>
          </a:bodyPr>
          <a:lstStyle/>
          <a:p>
            <a:r>
              <a:rPr lang="en-IN" b="1" dirty="0"/>
              <a:t>Lithium ferric phosphate battery</a:t>
            </a:r>
          </a:p>
        </p:txBody>
      </p:sp>
      <p:sp>
        <p:nvSpPr>
          <p:cNvPr id="30" name="TextBox 29">
            <a:extLst>
              <a:ext uri="{FF2B5EF4-FFF2-40B4-BE49-F238E27FC236}">
                <a16:creationId xmlns:a16="http://schemas.microsoft.com/office/drawing/2014/main" id="{5D4C68FE-11F4-DB8E-89F4-30CF46069C8C}"/>
              </a:ext>
            </a:extLst>
          </p:cNvPr>
          <p:cNvSpPr txBox="1"/>
          <p:nvPr/>
        </p:nvSpPr>
        <p:spPr>
          <a:xfrm>
            <a:off x="10073333" y="1117094"/>
            <a:ext cx="1111624" cy="646331"/>
          </a:xfrm>
          <a:prstGeom prst="rect">
            <a:avLst/>
          </a:prstGeom>
          <a:noFill/>
        </p:spPr>
        <p:txBody>
          <a:bodyPr wrap="square" rtlCol="0">
            <a:spAutoFit/>
          </a:bodyPr>
          <a:lstStyle/>
          <a:p>
            <a:r>
              <a:rPr lang="en-IN" b="1" dirty="0"/>
              <a:t>Control switches</a:t>
            </a:r>
          </a:p>
        </p:txBody>
      </p:sp>
      <p:cxnSp>
        <p:nvCxnSpPr>
          <p:cNvPr id="35" name="Straight Connector 34">
            <a:extLst>
              <a:ext uri="{FF2B5EF4-FFF2-40B4-BE49-F238E27FC236}">
                <a16:creationId xmlns:a16="http://schemas.microsoft.com/office/drawing/2014/main" id="{0474DFA1-9D8F-6DBB-ABD1-C83193CDE424}"/>
              </a:ext>
            </a:extLst>
          </p:cNvPr>
          <p:cNvCxnSpPr/>
          <p:nvPr/>
        </p:nvCxnSpPr>
        <p:spPr>
          <a:xfrm flipH="1">
            <a:off x="4993341" y="5629835"/>
            <a:ext cx="371139" cy="656137"/>
          </a:xfrm>
          <a:prstGeom prst="line">
            <a:avLst/>
          </a:prstGeom>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A8C46FB8-2D8C-5485-4C0B-BDFBA445F58F}"/>
              </a:ext>
            </a:extLst>
          </p:cNvPr>
          <p:cNvSpPr txBox="1"/>
          <p:nvPr/>
        </p:nvSpPr>
        <p:spPr>
          <a:xfrm>
            <a:off x="5082565" y="6133264"/>
            <a:ext cx="1640964" cy="369332"/>
          </a:xfrm>
          <a:prstGeom prst="rect">
            <a:avLst/>
          </a:prstGeom>
          <a:noFill/>
        </p:spPr>
        <p:txBody>
          <a:bodyPr wrap="square" rtlCol="0">
            <a:spAutoFit/>
          </a:bodyPr>
          <a:lstStyle/>
          <a:p>
            <a:r>
              <a:rPr lang="en-IN" b="1" dirty="0"/>
              <a:t>Speed controller</a:t>
            </a:r>
          </a:p>
        </p:txBody>
      </p:sp>
      <p:cxnSp>
        <p:nvCxnSpPr>
          <p:cNvPr id="38" name="Straight Connector 37">
            <a:extLst>
              <a:ext uri="{FF2B5EF4-FFF2-40B4-BE49-F238E27FC236}">
                <a16:creationId xmlns:a16="http://schemas.microsoft.com/office/drawing/2014/main" id="{C0DBE4CC-E0F1-E45C-88F5-E6859AC9FA83}"/>
              </a:ext>
            </a:extLst>
          </p:cNvPr>
          <p:cNvCxnSpPr/>
          <p:nvPr/>
        </p:nvCxnSpPr>
        <p:spPr>
          <a:xfrm flipH="1">
            <a:off x="3837152" y="4315279"/>
            <a:ext cx="1610986" cy="1970693"/>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7146B340-0315-F4B5-43C9-95D4D2D6745A}"/>
              </a:ext>
            </a:extLst>
          </p:cNvPr>
          <p:cNvSpPr txBox="1"/>
          <p:nvPr/>
        </p:nvSpPr>
        <p:spPr>
          <a:xfrm>
            <a:off x="2690380" y="6176956"/>
            <a:ext cx="2105641" cy="369332"/>
          </a:xfrm>
          <a:prstGeom prst="rect">
            <a:avLst/>
          </a:prstGeom>
          <a:noFill/>
        </p:spPr>
        <p:txBody>
          <a:bodyPr wrap="square" rtlCol="0">
            <a:spAutoFit/>
          </a:bodyPr>
          <a:lstStyle/>
          <a:p>
            <a:r>
              <a:rPr lang="en-IN" b="1" dirty="0"/>
              <a:t>Seat elevation switch</a:t>
            </a:r>
          </a:p>
        </p:txBody>
      </p:sp>
      <p:pic>
        <p:nvPicPr>
          <p:cNvPr id="6" name="Picture 5">
            <a:extLst>
              <a:ext uri="{FF2B5EF4-FFF2-40B4-BE49-F238E27FC236}">
                <a16:creationId xmlns:a16="http://schemas.microsoft.com/office/drawing/2014/main" id="{E7CC2CAE-56B9-3EEE-EBDD-8B101FC762FA}"/>
              </a:ext>
            </a:extLst>
          </p:cNvPr>
          <p:cNvPicPr>
            <a:picLocks noChangeAspect="1"/>
          </p:cNvPicPr>
          <p:nvPr/>
        </p:nvPicPr>
        <p:blipFill>
          <a:blip r:embed="rId6"/>
          <a:stretch>
            <a:fillRect/>
          </a:stretch>
        </p:blipFill>
        <p:spPr>
          <a:xfrm rot="16200000">
            <a:off x="8165795" y="2683026"/>
            <a:ext cx="3938495" cy="2541149"/>
          </a:xfrm>
          <a:prstGeom prst="rect">
            <a:avLst/>
          </a:prstGeom>
        </p:spPr>
      </p:pic>
      <p:cxnSp>
        <p:nvCxnSpPr>
          <p:cNvPr id="10" name="Straight Connector 9">
            <a:extLst>
              <a:ext uri="{FF2B5EF4-FFF2-40B4-BE49-F238E27FC236}">
                <a16:creationId xmlns:a16="http://schemas.microsoft.com/office/drawing/2014/main" id="{5D2A8DB1-87C0-6A9C-1EB7-5AEAD613B9D7}"/>
              </a:ext>
            </a:extLst>
          </p:cNvPr>
          <p:cNvCxnSpPr/>
          <p:nvPr/>
        </p:nvCxnSpPr>
        <p:spPr>
          <a:xfrm flipH="1">
            <a:off x="9509479" y="1593692"/>
            <a:ext cx="746145" cy="166049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9791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{24A645C3-4831-4A22-BF8F-3A03CC474C27}tf11429527_win32</Template>
  <TotalTime>972</TotalTime>
  <Words>794</Words>
  <Application>Microsoft Office PowerPoint</Application>
  <PresentationFormat>Widescreen</PresentationFormat>
  <Paragraphs>153</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Algerian</vt:lpstr>
      <vt:lpstr>Arial</vt:lpstr>
      <vt:lpstr>Calibri</vt:lpstr>
      <vt:lpstr>Century Gothic</vt:lpstr>
      <vt:lpstr>Google Sans</vt:lpstr>
      <vt:lpstr>Karla</vt:lpstr>
      <vt:lpstr>Söhne</vt:lpstr>
      <vt:lpstr>Univers Condensed Light</vt:lpstr>
      <vt:lpstr>Wingdings</vt:lpstr>
      <vt:lpstr>Office Theme</vt:lpstr>
      <vt:lpstr>ULTRA-TECH ELECTRIC WHEEL CHAIR</vt:lpstr>
      <vt:lpstr>Index</vt:lpstr>
      <vt:lpstr>CHALLENGE STATEMENT </vt:lpstr>
      <vt:lpstr>CONCEPT OF  SOLUTION </vt:lpstr>
      <vt:lpstr>NOVELTY</vt:lpstr>
      <vt:lpstr>PROS AND CONS</vt:lpstr>
      <vt:lpstr>TECHNICAL DESCRIPTION</vt:lpstr>
      <vt:lpstr>IMPLEMENTATION PLAN</vt:lpstr>
      <vt:lpstr>VALIDATION</vt:lpstr>
      <vt:lpstr>PowerPoint Presentation</vt:lpstr>
      <vt:lpstr>ASSUMPTIONS </vt:lpstr>
      <vt:lpstr>REFRENCES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ULTRA-TECH  ELECTRIC  WHEEL CHAIR</dc:title>
  <dc:creator>Devansh Gupta</dc:creator>
  <cp:lastModifiedBy>Devansh Gupta</cp:lastModifiedBy>
  <cp:revision>6</cp:revision>
  <dcterms:created xsi:type="dcterms:W3CDTF">2023-02-21T17:03:31Z</dcterms:created>
  <dcterms:modified xsi:type="dcterms:W3CDTF">2023-07-15T09:13:35Z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